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9" r:id="rId23"/>
    <p:sldId id="280" r:id="rId24"/>
    <p:sldId id="278" r:id="rId25"/>
    <p:sldId id="281" r:id="rId26"/>
    <p:sldId id="282" r:id="rId27"/>
    <p:sldId id="277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97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1C7C-72A2-A246-89C2-D6ECE2AF5752}" type="datetimeFigureOut">
              <a:rPr lang="en-US" smtClean="0"/>
              <a:t>1/6/21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7A3E-C39C-6D4A-BCB3-992F58395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trajectory length shown since inference is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7A3E-C39C-6D4A-BCB3-992F58395F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730B-3C03-6949-B263-B6500ADE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3E764-EF66-924B-8A6E-C3BECBCCC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69C6-F165-F449-8B55-A760D75F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15BB-29B8-0442-A870-AAB1A51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C843-A8EE-544E-AFC0-32B99BCF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CC84-9E5D-9D42-B708-9ECF2A63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105E-AD02-C441-B7E9-7A169E745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30677-87B1-654B-BD2D-4A9C5C18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A9D5-A56C-EA42-A995-3E1F493F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4CEA-6DF5-9549-9661-D8922168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71A74-1A0D-A04C-876C-118969D83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A9EE6-FDC8-614D-8160-688F23322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DB38-2FEC-FF44-938A-6E093F9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4435-272B-0541-99EC-E8EE4053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140E-183B-8545-A3EB-4B891FFC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8C9B-6601-C548-8317-F5F688DF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7A4-111C-3640-8353-673394E4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9F956-60C5-8E42-B3A6-BEF84C61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F427-9A67-DC43-B1F5-FE31D50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D5AF-A75B-2E45-8A83-929CCF14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9527-6E3D-5141-86F9-F5F95FC3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9F990-1D6C-6E4A-ADA5-916CB3090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A34B-C2D7-D949-9B34-5E339E6C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32F7-2469-DD4A-BAE8-C6B18348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5E7-071C-6C4F-838C-4BB57ED5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1E7-1747-8249-9487-5B18042D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F167-80DC-974F-BB60-106136DDD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BED6C-42F5-8445-ADD3-8D1711A8A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649EB-8641-7543-8DA1-ADB97269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0914-95B8-CA46-BFEB-4422AA3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CB228-BD91-3948-A3BF-D1A268CA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3DDD-9EA0-2341-B49A-8D62627C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D772-AD0C-9044-862D-584E2834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1FCB8-873C-B34D-BFD1-52371F95A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8CF54-5AD8-314E-8075-D69D65C7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66731-4147-CA4B-B7B1-B078E2D47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3DCB5-06DE-594A-9585-C32FCCD5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3E3C8-DC71-0546-A208-DA5B7B87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E1EED-6B11-684B-8471-55558597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4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3351-826D-AD44-8DBC-E1EFF9F5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850BE-1404-8A42-BED0-8FC5C6D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3929-57D4-CA41-8345-203EB4AC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B98F7-9B19-E044-A8DB-1FA19F87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F6C2C-8C98-4F4B-AD24-9F4046C2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8A41-5BEC-9244-BC58-F97DB4E8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8768-2D14-6E48-910E-013E133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7612-A58B-1946-B5F5-F6F9F1F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BE0B-EF33-E64D-9B67-7943E51B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B8CF-CD8B-1444-B801-BDD222B0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2C22-F8FA-B942-B064-68B3CF74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80F23-250B-8D47-91CB-A98EA0F6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878B-F3C9-824D-90EA-CEB64C0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6E54-7901-1441-9E7C-597AF188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6245-A457-A947-8134-1E6DC38D9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8B97B-330A-D243-8AB1-26121110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AD8D-F9F7-3F44-AEF8-1C2F46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F18E0-18D2-994E-99E9-038AC3B6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4F601-6B7D-7C4B-BBBE-F9490AB0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7E1AD-A53E-6E4E-A09C-3290C037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FDC98-CA9B-D143-A817-0645A2F5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D265-AF93-D848-A4DC-2EB3C7B10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E38B-8CFA-5C49-8BAF-3B91BEC869A8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1CD0-AB34-A54F-AAE1-EB933FF16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ABE5-8453-EF4F-826E-690A1416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9CB89-7D5E-384B-876A-D8A7EAC88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123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D5E5-7785-7648-860F-92209400C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Chaos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3B00E-8F15-0940-8B3D-5461A6E79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 starting 28/09/2020</a:t>
            </a:r>
          </a:p>
        </p:txBody>
      </p:sp>
    </p:spTree>
    <p:extLst>
      <p:ext uri="{BB962C8B-B14F-4D97-AF65-F5344CB8AC3E}">
        <p14:creationId xmlns:p14="http://schemas.microsoft.com/office/powerpoint/2010/main" val="19740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7B07-071B-E148-A4DB-9FDA0E4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Pendulum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9EEA-DB7B-5942-A225-11242573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aware</a:t>
            </a:r>
          </a:p>
        </p:txBody>
      </p:sp>
    </p:spTree>
    <p:extLst>
      <p:ext uri="{BB962C8B-B14F-4D97-AF65-F5344CB8AC3E}">
        <p14:creationId xmlns:p14="http://schemas.microsoft.com/office/powerpoint/2010/main" val="27057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7010F2-5000-394B-83E3-9640A36D2C02}"/>
              </a:ext>
            </a:extLst>
          </p:cNvPr>
          <p:cNvCxnSpPr/>
          <p:nvPr/>
        </p:nvCxnSpPr>
        <p:spPr>
          <a:xfrm flipH="1">
            <a:off x="1092530" y="2185060"/>
            <a:ext cx="380010" cy="605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157484C-7183-9A4D-9B74-D040D1C134DF}"/>
              </a:ext>
            </a:extLst>
          </p:cNvPr>
          <p:cNvSpPr/>
          <p:nvPr/>
        </p:nvSpPr>
        <p:spPr>
          <a:xfrm>
            <a:off x="902525" y="2731325"/>
            <a:ext cx="273132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811606-74A5-0F48-BADB-5928C0825EAB}"/>
              </a:ext>
            </a:extLst>
          </p:cNvPr>
          <p:cNvSpPr/>
          <p:nvPr/>
        </p:nvSpPr>
        <p:spPr>
          <a:xfrm>
            <a:off x="641268" y="2018805"/>
            <a:ext cx="1140031" cy="1258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FBFD3F-CF85-7244-829B-BEF95D100DA1}"/>
              </a:ext>
            </a:extLst>
          </p:cNvPr>
          <p:cNvSpPr txBox="1"/>
          <p:nvPr/>
        </p:nvSpPr>
        <p:spPr>
          <a:xfrm>
            <a:off x="388978" y="1073198"/>
            <a:ext cx="16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simulator with RK(5)4 integrator</a:t>
            </a:r>
          </a:p>
        </p:txBody>
      </p:sp>
    </p:spTree>
    <p:extLst>
      <p:ext uri="{BB962C8B-B14F-4D97-AF65-F5344CB8AC3E}">
        <p14:creationId xmlns:p14="http://schemas.microsoft.com/office/powerpoint/2010/main" val="74210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Current Review:</a:t>
            </a:r>
          </a:p>
          <a:p>
            <a:r>
              <a:rPr lang="en-GB" dirty="0"/>
              <a:t>We saw that once we include time, HNN struggles to conserve energy</a:t>
            </a:r>
          </a:p>
          <a:p>
            <a:pPr lvl="1"/>
            <a:r>
              <a:rPr lang="en-GB" dirty="0"/>
              <a:t>Therefore we need dh/</a:t>
            </a:r>
            <a:r>
              <a:rPr lang="en-GB" dirty="0" err="1"/>
              <a:t>dt</a:t>
            </a:r>
            <a:endParaRPr lang="en-GB" dirty="0"/>
          </a:p>
          <a:p>
            <a:pPr lvl="1"/>
            <a:r>
              <a:rPr lang="en-GB" dirty="0"/>
              <a:t>Which explains why we saw better performance with the term</a:t>
            </a:r>
          </a:p>
          <a:p>
            <a:r>
              <a:rPr lang="en-GB" dirty="0"/>
              <a:t>However, compared to the above, </a:t>
            </a:r>
            <a:r>
              <a:rPr lang="en-GB" dirty="0" err="1"/>
              <a:t>hnn</a:t>
            </a:r>
            <a:r>
              <a:rPr lang="en-GB" dirty="0"/>
              <a:t> alone without t does much better</a:t>
            </a:r>
          </a:p>
          <a:p>
            <a:pPr lvl="1"/>
            <a:r>
              <a:rPr lang="en-GB" dirty="0"/>
              <a:t>Even after hyperparameter tuning </a:t>
            </a:r>
          </a:p>
          <a:p>
            <a:r>
              <a:rPr lang="en-GB" dirty="0"/>
              <a:t>I then tested HNN with a forced pendulum</a:t>
            </a:r>
          </a:p>
          <a:p>
            <a:pPr lvl="1"/>
            <a:r>
              <a:rPr lang="en-GB" dirty="0"/>
              <a:t>Results look promising</a:t>
            </a:r>
          </a:p>
          <a:p>
            <a:pPr lvl="1"/>
            <a:r>
              <a:rPr lang="en-GB" dirty="0"/>
              <a:t>But just not there</a:t>
            </a:r>
          </a:p>
          <a:p>
            <a:r>
              <a:rPr lang="en-GB" dirty="0"/>
              <a:t>H = 1/2 kq^2 + ½ p^2/m + </a:t>
            </a:r>
            <a:r>
              <a:rPr lang="en-GB" dirty="0" err="1"/>
              <a:t>qF</a:t>
            </a:r>
            <a:r>
              <a:rPr lang="en-GB" dirty="0"/>
              <a:t>(cos(</a:t>
            </a:r>
            <a:r>
              <a:rPr lang="en-GB" dirty="0" err="1"/>
              <a:t>wt</a:t>
            </a:r>
            <a:r>
              <a:rPr lang="en-GB" dirty="0"/>
              <a:t>))</a:t>
            </a:r>
          </a:p>
          <a:p>
            <a:r>
              <a:rPr lang="en-GB" dirty="0" err="1"/>
              <a:t>dH</a:t>
            </a:r>
            <a:r>
              <a:rPr lang="en-GB" dirty="0"/>
              <a:t>/</a:t>
            </a:r>
            <a:r>
              <a:rPr lang="en-GB" dirty="0" err="1"/>
              <a:t>dq</a:t>
            </a:r>
            <a:r>
              <a:rPr lang="en-GB" dirty="0"/>
              <a:t> = </a:t>
            </a:r>
            <a:r>
              <a:rPr lang="en-GB" dirty="0" err="1"/>
              <a:t>pdot</a:t>
            </a:r>
            <a:r>
              <a:rPr lang="en-GB" dirty="0"/>
              <a:t> = </a:t>
            </a:r>
            <a:r>
              <a:rPr lang="en-GB" dirty="0" err="1"/>
              <a:t>qddot</a:t>
            </a:r>
            <a:r>
              <a:rPr lang="en-GB" dirty="0"/>
              <a:t> = -q – F(cos(</a:t>
            </a:r>
            <a:r>
              <a:rPr lang="en-GB" dirty="0" err="1"/>
              <a:t>wt</a:t>
            </a:r>
            <a:r>
              <a:rPr lang="en-GB" dirty="0"/>
              <a:t>)) + (damping)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03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BCF8-7BAE-714F-B920-2C6354E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8245-BFB1-0047-93E7-02EAF482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Run experiment with only 1 training point</a:t>
            </a:r>
          </a:p>
          <a:p>
            <a:pPr lvl="1"/>
            <a:r>
              <a:rPr lang="en-GB" dirty="0"/>
              <a:t>Test convergence</a:t>
            </a:r>
          </a:p>
          <a:p>
            <a:pPr lvl="2"/>
            <a:r>
              <a:rPr lang="en-GB" dirty="0"/>
              <a:t>Notice that additional hidden layer does help when only 1 trajectory is provided</a:t>
            </a:r>
          </a:p>
          <a:p>
            <a:pPr lvl="2"/>
            <a:r>
              <a:rPr lang="en-GB" dirty="0"/>
              <a:t>When more training points are added, training not improving</a:t>
            </a:r>
          </a:p>
          <a:p>
            <a:pPr lvl="2"/>
            <a:r>
              <a:rPr lang="en-GB" dirty="0"/>
              <a:t>Also notice learning is highly sensitive to the amplitude of forcing?</a:t>
            </a:r>
          </a:p>
          <a:p>
            <a:r>
              <a:rPr lang="en-GB" dirty="0"/>
              <a:t>Run experiment where we use mass-spring system</a:t>
            </a:r>
          </a:p>
          <a:p>
            <a:pPr lvl="1"/>
            <a:r>
              <a:rPr lang="en-GB" dirty="0"/>
              <a:t>Noticing similar behaviour with angular data that we had with the double pendulum</a:t>
            </a:r>
          </a:p>
          <a:p>
            <a:pPr lvl="1"/>
            <a:r>
              <a:rPr lang="en-GB" dirty="0"/>
              <a:t>Notice that if we do use mass-spring systems with forcing then we get good results</a:t>
            </a:r>
          </a:p>
          <a:p>
            <a:pPr lvl="1"/>
            <a:r>
              <a:rPr lang="en-GB" dirty="0"/>
              <a:t>The only papers which propose tackling angular data involve directly embedding/enforcing S1 manifold</a:t>
            </a:r>
          </a:p>
          <a:p>
            <a:pPr lvl="2"/>
            <a:r>
              <a:rPr lang="en-GB" dirty="0"/>
              <a:t>VIN paper</a:t>
            </a:r>
          </a:p>
          <a:p>
            <a:pPr lvl="2"/>
            <a:r>
              <a:rPr lang="en-GB" dirty="0" err="1"/>
              <a:t>Symp</a:t>
            </a:r>
            <a:r>
              <a:rPr lang="en-GB" dirty="0"/>
              <a:t> ODEN</a:t>
            </a:r>
          </a:p>
          <a:p>
            <a:pPr lvl="1"/>
            <a:r>
              <a:rPr lang="en-GB" dirty="0"/>
              <a:t>Mass-spring with damping and forcing – needs testing</a:t>
            </a:r>
          </a:p>
          <a:p>
            <a:r>
              <a:rPr lang="en-GB" dirty="0"/>
              <a:t>High frequency oscillations are much harder to learn</a:t>
            </a:r>
          </a:p>
          <a:p>
            <a:r>
              <a:rPr lang="en-GB" dirty="0"/>
              <a:t>Issue with learning damping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47CA-972A-EC44-A714-7962DEA3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Systems (learning the forcing term)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AF551-847D-C04B-A36D-19DA8C0D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598" y="2667217"/>
            <a:ext cx="4025900" cy="2501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D641F-3B50-7045-A691-5CA010595258}"/>
              </a:ext>
            </a:extLst>
          </p:cNvPr>
          <p:cNvSpPr txBox="1"/>
          <p:nvPr/>
        </p:nvSpPr>
        <p:spPr>
          <a:xfrm>
            <a:off x="1981641" y="2297885"/>
            <a:ext cx="25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=0.01,tmax=10.01,n=20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A2E27-075D-9F48-89CC-EB4075AD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68" y="2667217"/>
            <a:ext cx="3949700" cy="261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899CE-2C1B-8D4D-AA95-CF88E1342E27}"/>
              </a:ext>
            </a:extLst>
          </p:cNvPr>
          <p:cNvSpPr txBox="1"/>
          <p:nvPr/>
        </p:nvSpPr>
        <p:spPr>
          <a:xfrm>
            <a:off x="7513564" y="2297885"/>
            <a:ext cx="24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r>
              <a:rPr lang="en-US" dirty="0"/>
              <a:t>=0.1,tmax=10.1,n=100</a:t>
            </a:r>
          </a:p>
        </p:txBody>
      </p:sp>
    </p:spTree>
    <p:extLst>
      <p:ext uri="{BB962C8B-B14F-4D97-AF65-F5344CB8AC3E}">
        <p14:creationId xmlns:p14="http://schemas.microsoft.com/office/powerpoint/2010/main" val="16831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N=100,dt=0.1,tmax=10.1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EBB22-4F85-F642-A5A7-DB6C87E9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80" y="2217874"/>
            <a:ext cx="2853847" cy="18896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FDC9-1620-C64A-AD3C-0FFEF8A5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78" y="2217874"/>
            <a:ext cx="2917438" cy="190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CFD7E-BE42-484C-8AD5-2160E8E6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8" y="2121587"/>
            <a:ext cx="3205078" cy="209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359429" y="1848542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7819B-D60A-A340-836D-02DEAA118C43}"/>
              </a:ext>
            </a:extLst>
          </p:cNvPr>
          <p:cNvSpPr txBox="1"/>
          <p:nvPr/>
        </p:nvSpPr>
        <p:spPr>
          <a:xfrm>
            <a:off x="6008460" y="1848542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9672817" y="1778533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</p:spTree>
    <p:extLst>
      <p:ext uri="{BB962C8B-B14F-4D97-AF65-F5344CB8AC3E}">
        <p14:creationId xmlns:p14="http://schemas.microsoft.com/office/powerpoint/2010/main" val="18983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FB3-57FC-DF46-975C-9B465E9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N=20,dt=0.01,tmax=10.01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D38AD-1A64-8749-84EA-DB07AE7123E5}"/>
              </a:ext>
            </a:extLst>
          </p:cNvPr>
          <p:cNvSpPr txBox="1"/>
          <p:nvPr/>
        </p:nvSpPr>
        <p:spPr>
          <a:xfrm>
            <a:off x="2696386" y="1799497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76850-2E5D-1848-9F29-674945CBF6B6}"/>
              </a:ext>
            </a:extLst>
          </p:cNvPr>
          <p:cNvSpPr txBox="1"/>
          <p:nvPr/>
        </p:nvSpPr>
        <p:spPr>
          <a:xfrm>
            <a:off x="8081187" y="1772596"/>
            <a:ext cx="79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Type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2F3C2-734A-8D4E-AEB4-5DBEE28E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93" y="4324430"/>
            <a:ext cx="3410587" cy="2097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A8556D-ED25-0042-9593-F1E10D28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94" y="2235710"/>
            <a:ext cx="3259166" cy="2088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61AED-2DF1-4440-AF05-98FF2326D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669" y="2223836"/>
            <a:ext cx="3395857" cy="22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CDE8-1B60-8649-8012-DD1A3363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EEBC-3E15-984B-8CBE-B75E2740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learning the forcing not outperform classical much more?</a:t>
            </a:r>
          </a:p>
          <a:p>
            <a:r>
              <a:rPr lang="en-US" dirty="0"/>
              <a:t>How useful is it to learn force?</a:t>
            </a:r>
          </a:p>
          <a:p>
            <a:r>
              <a:rPr lang="en-US" dirty="0"/>
              <a:t>What happens if we include damping?</a:t>
            </a:r>
          </a:p>
        </p:txBody>
      </p:sp>
    </p:spTree>
    <p:extLst>
      <p:ext uri="{BB962C8B-B14F-4D97-AF65-F5344CB8AC3E}">
        <p14:creationId xmlns:p14="http://schemas.microsoft.com/office/powerpoint/2010/main" val="57565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F2A-1CC1-344D-B63D-00436117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39" y="107627"/>
            <a:ext cx="10515600" cy="1325563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/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52EAA-9B56-894A-A1D0-7A90FB99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3526267"/>
                <a:ext cx="1055161" cy="276999"/>
              </a:xfrm>
              <a:prstGeom prst="rect">
                <a:avLst/>
              </a:prstGeom>
              <a:blipFill>
                <a:blip r:embed="rId2"/>
                <a:stretch>
                  <a:fillRect l="-3571" t="-4545" r="-714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8920BC8-DF27-2844-A433-C1418EA89092}"/>
              </a:ext>
            </a:extLst>
          </p:cNvPr>
          <p:cNvSpPr/>
          <p:nvPr/>
        </p:nvSpPr>
        <p:spPr>
          <a:xfrm rot="5400000">
            <a:off x="3278773" y="2693960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/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40A864-E190-ED4A-A65C-0E7FE11B3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3311476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/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624F4-6884-E04E-8281-2671B49D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3378469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AC7B7B-68CD-4A4E-92CB-A8DC701D5AB5}"/>
              </a:ext>
            </a:extLst>
          </p:cNvPr>
          <p:cNvCxnSpPr/>
          <p:nvPr/>
        </p:nvCxnSpPr>
        <p:spPr>
          <a:xfrm>
            <a:off x="6341424" y="3664765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/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AD66C3-3807-8F4E-B4FF-7AB1676E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55" y="1847686"/>
                <a:ext cx="871584" cy="276999"/>
              </a:xfrm>
              <a:prstGeom prst="rect">
                <a:avLst/>
              </a:prstGeom>
              <a:blipFill>
                <a:blip r:embed="rId5"/>
                <a:stretch>
                  <a:fillRect l="-4286" r="-857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4">
            <a:extLst>
              <a:ext uri="{FF2B5EF4-FFF2-40B4-BE49-F238E27FC236}">
                <a16:creationId xmlns:a16="http://schemas.microsoft.com/office/drawing/2014/main" id="{467A9BE5-F23A-BD4D-B1D7-BCA3ED653B63}"/>
              </a:ext>
            </a:extLst>
          </p:cNvPr>
          <p:cNvSpPr/>
          <p:nvPr/>
        </p:nvSpPr>
        <p:spPr>
          <a:xfrm rot="5400000">
            <a:off x="3278773" y="1015379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/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9F8709-ACFB-B84E-9A55-DF799DBB3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1632895"/>
                <a:ext cx="1626542" cy="706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/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2D2359-E4AD-D94C-B6D0-C852F8C63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1699888"/>
                <a:ext cx="2137636" cy="572593"/>
              </a:xfrm>
              <a:prstGeom prst="rect">
                <a:avLst/>
              </a:prstGeom>
              <a:blipFill>
                <a:blip r:embed="rId7"/>
                <a:stretch>
                  <a:fillRect l="-2353" t="-2174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8AB7A7-6359-454E-A0F7-6407444773D9}"/>
              </a:ext>
            </a:extLst>
          </p:cNvPr>
          <p:cNvCxnSpPr/>
          <p:nvPr/>
        </p:nvCxnSpPr>
        <p:spPr>
          <a:xfrm>
            <a:off x="6341424" y="1986184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A88784-F527-9640-8C37-4569BEBD2BF1}"/>
              </a:ext>
            </a:extLst>
          </p:cNvPr>
          <p:cNvSpPr txBox="1"/>
          <p:nvPr/>
        </p:nvSpPr>
        <p:spPr>
          <a:xfrm>
            <a:off x="10379034" y="1847686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HNN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E3684-94DA-DC44-A41A-1A726B4FA963}"/>
              </a:ext>
            </a:extLst>
          </p:cNvPr>
          <p:cNvSpPr txBox="1"/>
          <p:nvPr/>
        </p:nvSpPr>
        <p:spPr>
          <a:xfrm>
            <a:off x="10373905" y="34800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/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1289E4-A36F-BC4D-ADFB-C8E732CE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4" y="5190390"/>
                <a:ext cx="1484445" cy="276999"/>
              </a:xfrm>
              <a:prstGeom prst="rect">
                <a:avLst/>
              </a:prstGeom>
              <a:blipFill>
                <a:blip r:embed="rId8"/>
                <a:stretch>
                  <a:fillRect l="-2542" r="-508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rapezoid 21">
            <a:extLst>
              <a:ext uri="{FF2B5EF4-FFF2-40B4-BE49-F238E27FC236}">
                <a16:creationId xmlns:a16="http://schemas.microsoft.com/office/drawing/2014/main" id="{1785A434-4325-8246-A25D-D2581552B06E}"/>
              </a:ext>
            </a:extLst>
          </p:cNvPr>
          <p:cNvSpPr/>
          <p:nvPr/>
        </p:nvSpPr>
        <p:spPr>
          <a:xfrm rot="5400000">
            <a:off x="3278773" y="438183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/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D09481-6BC7-7C41-9F50-1AE0BCD84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4999352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/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72D58-D568-A240-BB33-537FE13A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57" y="5066345"/>
                <a:ext cx="2901948" cy="572593"/>
              </a:xfrm>
              <a:prstGeom prst="rect">
                <a:avLst/>
              </a:prstGeom>
              <a:blipFill>
                <a:blip r:embed="rId9"/>
                <a:stretch>
                  <a:fillRect l="-1739" t="-4348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4E9389-3476-3F49-A86F-570C9C37D648}"/>
              </a:ext>
            </a:extLst>
          </p:cNvPr>
          <p:cNvCxnSpPr/>
          <p:nvPr/>
        </p:nvCxnSpPr>
        <p:spPr>
          <a:xfrm>
            <a:off x="6563610" y="532889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9C866B-3ED8-154D-A0EF-75EB35868B61}"/>
              </a:ext>
            </a:extLst>
          </p:cNvPr>
          <p:cNvSpPr txBox="1"/>
          <p:nvPr/>
        </p:nvSpPr>
        <p:spPr>
          <a:xfrm>
            <a:off x="10379033" y="514422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</p:spTree>
    <p:extLst>
      <p:ext uri="{BB962C8B-B14F-4D97-AF65-F5344CB8AC3E}">
        <p14:creationId xmlns:p14="http://schemas.microsoft.com/office/powerpoint/2010/main" val="3175753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/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DA885-978E-474E-8B29-E1790781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8" y="4180988"/>
                <a:ext cx="2506648" cy="276999"/>
              </a:xfrm>
              <a:prstGeom prst="rect">
                <a:avLst/>
              </a:prstGeom>
              <a:blipFill>
                <a:blip r:embed="rId2"/>
                <a:stretch>
                  <a:fillRect l="-2030" r="-304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5EB1FDAF-9570-8344-83BE-E0FAFEAEBEB8}"/>
              </a:ext>
            </a:extLst>
          </p:cNvPr>
          <p:cNvSpPr/>
          <p:nvPr/>
        </p:nvSpPr>
        <p:spPr>
          <a:xfrm rot="5400000">
            <a:off x="2839387" y="3372434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/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F42B8B-A7F5-4143-96FE-F16914A7F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5" y="3989950"/>
                <a:ext cx="1626542" cy="706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/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37A78-CD97-B04B-B69F-7118889C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1" y="4055104"/>
                <a:ext cx="2137636" cy="572593"/>
              </a:xfrm>
              <a:prstGeom prst="rect">
                <a:avLst/>
              </a:prstGeom>
              <a:blipFill>
                <a:blip r:embed="rId4"/>
                <a:stretch>
                  <a:fillRect l="-2959" t="-2174" r="-23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E14A64-A945-834E-821D-4EDCAE767909}"/>
              </a:ext>
            </a:extLst>
          </p:cNvPr>
          <p:cNvSpPr txBox="1"/>
          <p:nvPr/>
        </p:nvSpPr>
        <p:spPr>
          <a:xfrm>
            <a:off x="9939647" y="413482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2E80C6-A4C1-2544-8036-0E903D741962}"/>
              </a:ext>
            </a:extLst>
          </p:cNvPr>
          <p:cNvCxnSpPr/>
          <p:nvPr/>
        </p:nvCxnSpPr>
        <p:spPr>
          <a:xfrm>
            <a:off x="7077406" y="4319487"/>
            <a:ext cx="4753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/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𝑑𝑞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30435-7C1A-B64D-A51C-779DDA95D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08" y="5480463"/>
                <a:ext cx="3302699" cy="663387"/>
              </a:xfrm>
              <a:prstGeom prst="rect">
                <a:avLst/>
              </a:prstGeom>
              <a:blipFill>
                <a:blip r:embed="rId5"/>
                <a:stretch>
                  <a:fillRect l="-114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/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F22E8-D1B6-5343-9CB0-E04F2FE1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591" y="2575720"/>
                <a:ext cx="1484445" cy="276999"/>
              </a:xfrm>
              <a:prstGeom prst="rect">
                <a:avLst/>
              </a:prstGeom>
              <a:blipFill>
                <a:blip r:embed="rId6"/>
                <a:stretch>
                  <a:fillRect l="-2564" r="-512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rapezoid 13">
            <a:extLst>
              <a:ext uri="{FF2B5EF4-FFF2-40B4-BE49-F238E27FC236}">
                <a16:creationId xmlns:a16="http://schemas.microsoft.com/office/drawing/2014/main" id="{ED107A2A-A08F-904C-9DAD-575FDE548755}"/>
              </a:ext>
            </a:extLst>
          </p:cNvPr>
          <p:cNvSpPr/>
          <p:nvPr/>
        </p:nvSpPr>
        <p:spPr>
          <a:xfrm rot="5400000">
            <a:off x="2885220" y="1767166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/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DA5B15-599E-AA48-B41B-E11892491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48" y="2384682"/>
                <a:ext cx="1626542" cy="706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/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51663-A839-8147-AD37-B62301663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04" y="2451675"/>
                <a:ext cx="2901948" cy="572593"/>
              </a:xfrm>
              <a:prstGeom prst="rect">
                <a:avLst/>
              </a:prstGeom>
              <a:blipFill>
                <a:blip r:embed="rId8"/>
                <a:stretch>
                  <a:fillRect l="-1739" t="-2174" r="-13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408781-134C-2E46-B546-D2667947AFAD}"/>
              </a:ext>
            </a:extLst>
          </p:cNvPr>
          <p:cNvCxnSpPr/>
          <p:nvPr/>
        </p:nvCxnSpPr>
        <p:spPr>
          <a:xfrm>
            <a:off x="6170057" y="2714220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3B2DA-173C-EB48-9F91-F863A5AA30A8}"/>
              </a:ext>
            </a:extLst>
          </p:cNvPr>
          <p:cNvSpPr txBox="1"/>
          <p:nvPr/>
        </p:nvSpPr>
        <p:spPr>
          <a:xfrm>
            <a:off x="9985480" y="252955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/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C4FCE-1365-5A49-A12D-83E3FBF9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77" y="1020834"/>
                <a:ext cx="1055161" cy="276999"/>
              </a:xfrm>
              <a:prstGeom prst="rect">
                <a:avLst/>
              </a:prstGeom>
              <a:blipFill>
                <a:blip r:embed="rId9"/>
                <a:stretch>
                  <a:fillRect l="-3571" r="-714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apezoid 19">
            <a:extLst>
              <a:ext uri="{FF2B5EF4-FFF2-40B4-BE49-F238E27FC236}">
                <a16:creationId xmlns:a16="http://schemas.microsoft.com/office/drawing/2014/main" id="{AE28FF58-33D7-AC4D-9769-A5B6AD6E1D85}"/>
              </a:ext>
            </a:extLst>
          </p:cNvPr>
          <p:cNvSpPr/>
          <p:nvPr/>
        </p:nvSpPr>
        <p:spPr>
          <a:xfrm rot="5400000">
            <a:off x="2897095" y="188527"/>
            <a:ext cx="1383086" cy="194161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/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B03171-32BD-6C4B-8EAA-4691CE601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23" y="806043"/>
                <a:ext cx="1626542" cy="706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/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13906-FA10-0F48-B195-597441E6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79" y="873036"/>
                <a:ext cx="2137636" cy="572593"/>
              </a:xfrm>
              <a:prstGeom prst="rect">
                <a:avLst/>
              </a:prstGeom>
              <a:blipFill>
                <a:blip r:embed="rId11"/>
                <a:stretch>
                  <a:fillRect l="-2941" t="-4348" r="-17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944C71-53C4-184A-960B-538E8829178F}"/>
              </a:ext>
            </a:extLst>
          </p:cNvPr>
          <p:cNvCxnSpPr/>
          <p:nvPr/>
        </p:nvCxnSpPr>
        <p:spPr>
          <a:xfrm>
            <a:off x="5959746" y="1159332"/>
            <a:ext cx="795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48B60-2D1E-324D-AC6B-DBC79DD38137}"/>
              </a:ext>
            </a:extLst>
          </p:cNvPr>
          <p:cNvSpPr txBox="1"/>
          <p:nvPr/>
        </p:nvSpPr>
        <p:spPr>
          <a:xfrm>
            <a:off x="9992227" y="97466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TDHNN type I</a:t>
            </a:r>
          </a:p>
        </p:txBody>
      </p:sp>
    </p:spTree>
    <p:extLst>
      <p:ext uri="{BB962C8B-B14F-4D97-AF65-F5344CB8AC3E}">
        <p14:creationId xmlns:p14="http://schemas.microsoft.com/office/powerpoint/2010/main" val="233771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14C5-1601-724C-8701-03F92F5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61EB-FF42-954A-9AE9-FDE2C72D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guarantee H is constant is to compute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 and force it to be zero.</a:t>
            </a:r>
          </a:p>
          <a:p>
            <a:r>
              <a:rPr lang="en-US" dirty="0"/>
              <a:t>General configuration:</a:t>
            </a:r>
          </a:p>
          <a:p>
            <a:r>
              <a:rPr lang="en-US" dirty="0"/>
              <a:t>simple pendulum 100 trajectories, </a:t>
            </a:r>
            <a:r>
              <a:rPr lang="en-US" dirty="0" err="1"/>
              <a:t>Tmax</a:t>
            </a:r>
            <a:r>
              <a:rPr lang="en-US" dirty="0"/>
              <a:t> 1.01, </a:t>
            </a:r>
            <a:r>
              <a:rPr lang="en-US" dirty="0" err="1"/>
              <a:t>dt</a:t>
            </a:r>
            <a:r>
              <a:rPr lang="en-US" dirty="0"/>
              <a:t> 0.01</a:t>
            </a:r>
          </a:p>
          <a:p>
            <a:r>
              <a:rPr lang="en-US" dirty="0"/>
              <a:t>Experiment Grid: we have 3 loss options: </a:t>
            </a:r>
          </a:p>
          <a:p>
            <a:pPr lvl="1"/>
            <a:r>
              <a:rPr lang="en-US" dirty="0"/>
              <a:t>Integrator/no integrator</a:t>
            </a:r>
          </a:p>
          <a:p>
            <a:pPr lvl="1"/>
            <a:r>
              <a:rPr lang="en-US" dirty="0"/>
              <a:t>Energy loss/no energy loss</a:t>
            </a:r>
          </a:p>
          <a:p>
            <a:pPr lvl="1"/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penalty/no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penalty</a:t>
            </a:r>
          </a:p>
          <a:p>
            <a:pPr lvl="1"/>
            <a:r>
              <a:rPr lang="en-US" dirty="0"/>
              <a:t>Yielding 2^3 = 8 configurations to test</a:t>
            </a:r>
          </a:p>
        </p:txBody>
      </p:sp>
    </p:spTree>
    <p:extLst>
      <p:ext uri="{BB962C8B-B14F-4D97-AF65-F5344CB8AC3E}">
        <p14:creationId xmlns:p14="http://schemas.microsoft.com/office/powerpoint/2010/main" val="4222818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37EA29-3B13-504F-8FE6-FE48DD6F580D}"/>
              </a:ext>
            </a:extLst>
          </p:cNvPr>
          <p:cNvSpPr/>
          <p:nvPr/>
        </p:nvSpPr>
        <p:spPr>
          <a:xfrm>
            <a:off x="1292429" y="7687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8C353-1471-4E42-AF8C-E2D202130B8E}"/>
              </a:ext>
            </a:extLst>
          </p:cNvPr>
          <p:cNvSpPr/>
          <p:nvPr/>
        </p:nvSpPr>
        <p:spPr>
          <a:xfrm>
            <a:off x="1292429" y="11372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CD506E-F67D-1346-ACCE-84CE1E9F6F8C}"/>
              </a:ext>
            </a:extLst>
          </p:cNvPr>
          <p:cNvSpPr/>
          <p:nvPr/>
        </p:nvSpPr>
        <p:spPr>
          <a:xfrm>
            <a:off x="1803069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B62074-B26D-084E-97B4-18C4D810974C}"/>
              </a:ext>
            </a:extLst>
          </p:cNvPr>
          <p:cNvSpPr/>
          <p:nvPr/>
        </p:nvSpPr>
        <p:spPr>
          <a:xfrm>
            <a:off x="1803069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BB2B38-EEAB-4949-B1D1-42A8DD2A150C}"/>
              </a:ext>
            </a:extLst>
          </p:cNvPr>
          <p:cNvSpPr/>
          <p:nvPr/>
        </p:nvSpPr>
        <p:spPr>
          <a:xfrm>
            <a:off x="2313708" y="3956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25D075-3DF5-2A4F-A62E-13BD4603D6DC}"/>
              </a:ext>
            </a:extLst>
          </p:cNvPr>
          <p:cNvSpPr/>
          <p:nvPr/>
        </p:nvSpPr>
        <p:spPr>
          <a:xfrm>
            <a:off x="2313708" y="150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D1A105-18AE-034B-A671-F3A9F2612536}"/>
              </a:ext>
            </a:extLst>
          </p:cNvPr>
          <p:cNvSpPr/>
          <p:nvPr/>
        </p:nvSpPr>
        <p:spPr>
          <a:xfrm>
            <a:off x="2824348" y="76402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560465-1D3C-8F41-B3B9-57E7EA48165A}"/>
              </a:ext>
            </a:extLst>
          </p:cNvPr>
          <p:cNvSpPr/>
          <p:nvPr/>
        </p:nvSpPr>
        <p:spPr>
          <a:xfrm>
            <a:off x="282434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89CCD1-9E70-6040-8436-16F45EE9BDDA}"/>
              </a:ext>
            </a:extLst>
          </p:cNvPr>
          <p:cNvCxnSpPr>
            <a:cxnSpLocks/>
            <a:stCxn id="10" idx="7"/>
            <a:endCxn id="12" idx="2"/>
          </p:cNvCxnSpPr>
          <p:nvPr/>
        </p:nvCxnSpPr>
        <p:spPr>
          <a:xfrm flipV="1">
            <a:off x="1525563" y="5324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60F8B-1FEC-6741-A0B4-749525DCB457}"/>
              </a:ext>
            </a:extLst>
          </p:cNvPr>
          <p:cNvCxnSpPr>
            <a:cxnSpLocks/>
            <a:stCxn id="11" idx="7"/>
            <a:endCxn id="12" idx="2"/>
          </p:cNvCxnSpPr>
          <p:nvPr/>
        </p:nvCxnSpPr>
        <p:spPr>
          <a:xfrm flipV="1">
            <a:off x="1525563" y="5324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78AF05-EE80-3E4C-A76C-91AE5FCFFB52}"/>
              </a:ext>
            </a:extLst>
          </p:cNvPr>
          <p:cNvCxnSpPr>
            <a:cxnSpLocks/>
            <a:stCxn id="11" idx="5"/>
            <a:endCxn id="15" idx="2"/>
          </p:cNvCxnSpPr>
          <p:nvPr/>
        </p:nvCxnSpPr>
        <p:spPr>
          <a:xfrm>
            <a:off x="1525563" y="13707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3CC78A-7E0F-6F43-9C4A-64488C818B08}"/>
              </a:ext>
            </a:extLst>
          </p:cNvPr>
          <p:cNvCxnSpPr>
            <a:cxnSpLocks/>
            <a:stCxn id="10" idx="5"/>
            <a:endCxn id="15" idx="2"/>
          </p:cNvCxnSpPr>
          <p:nvPr/>
        </p:nvCxnSpPr>
        <p:spPr>
          <a:xfrm>
            <a:off x="1525563" y="10023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7BD7EC-4668-9E47-810A-EA7070B5FA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136122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C8D718-EA36-4D40-802A-E08E48C1B1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841" y="992796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ADCADF-1D6B-3847-8A87-D3DFF186E99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A293B9-BD99-B445-86D0-AD6F91DF562C}"/>
              </a:ext>
            </a:extLst>
          </p:cNvPr>
          <p:cNvCxnSpPr>
            <a:cxnSpLocks/>
          </p:cNvCxnSpPr>
          <p:nvPr/>
        </p:nvCxnSpPr>
        <p:spPr>
          <a:xfrm rot="10800000">
            <a:off x="2586841" y="532401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4B9BA6C-0537-D745-80F8-9EAE54CA1936}"/>
              </a:ext>
            </a:extLst>
          </p:cNvPr>
          <p:cNvSpPr/>
          <p:nvPr/>
        </p:nvSpPr>
        <p:spPr>
          <a:xfrm>
            <a:off x="1800468" y="11324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A1C5635-00CD-0C41-B273-6D1017494D60}"/>
              </a:ext>
            </a:extLst>
          </p:cNvPr>
          <p:cNvSpPr/>
          <p:nvPr/>
        </p:nvSpPr>
        <p:spPr>
          <a:xfrm>
            <a:off x="1800468" y="7594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5776FAC-4FCF-7D4F-9D2E-C45D0029FB09}"/>
              </a:ext>
            </a:extLst>
          </p:cNvPr>
          <p:cNvSpPr/>
          <p:nvPr/>
        </p:nvSpPr>
        <p:spPr>
          <a:xfrm>
            <a:off x="2308507" y="11272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A5BC357-1345-1C43-8986-331CEE9D2A05}"/>
              </a:ext>
            </a:extLst>
          </p:cNvPr>
          <p:cNvSpPr/>
          <p:nvPr/>
        </p:nvSpPr>
        <p:spPr>
          <a:xfrm>
            <a:off x="2308507" y="754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56F4B6-6F95-F346-A042-2D4D843A867B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2076202" y="5324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4FDF88-A981-3842-96CB-DADCFC0950BE}"/>
              </a:ext>
            </a:extLst>
          </p:cNvPr>
          <p:cNvCxnSpPr/>
          <p:nvPr/>
        </p:nvCxnSpPr>
        <p:spPr>
          <a:xfrm>
            <a:off x="2071001" y="16376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/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E67D5E-56B9-F844-B211-67DE56161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51" y="706139"/>
                <a:ext cx="261225" cy="276999"/>
              </a:xfrm>
              <a:prstGeom prst="rect">
                <a:avLst/>
              </a:prstGeom>
              <a:blipFill>
                <a:blip r:embed="rId2"/>
                <a:stretch>
                  <a:fillRect l="-23810" r="-476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/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D3EB35-404A-414D-A629-6F833C29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66" y="1123848"/>
                <a:ext cx="261610" cy="276999"/>
              </a:xfrm>
              <a:prstGeom prst="rect">
                <a:avLst/>
              </a:prstGeom>
              <a:blipFill>
                <a:blip r:embed="rId3"/>
                <a:stretch>
                  <a:fillRect l="-23810" r="-476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/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3B4C4B-F3B7-A848-91D8-D2BEE52C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04" y="726490"/>
                <a:ext cx="261225" cy="287386"/>
              </a:xfrm>
              <a:prstGeom prst="rect">
                <a:avLst/>
              </a:prstGeom>
              <a:blipFill>
                <a:blip r:embed="rId4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/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DD450D-346A-E645-9DC3-4961225A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919" y="1106779"/>
                <a:ext cx="261610" cy="287386"/>
              </a:xfrm>
              <a:prstGeom prst="rect">
                <a:avLst/>
              </a:prstGeom>
              <a:blipFill>
                <a:blip r:embed="rId5"/>
                <a:stretch>
                  <a:fillRect l="-18182" t="-166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11AFB39C-6D9D-A545-A291-F2CE478FF065}"/>
              </a:ext>
            </a:extLst>
          </p:cNvPr>
          <p:cNvSpPr/>
          <p:nvPr/>
        </p:nvSpPr>
        <p:spPr>
          <a:xfrm>
            <a:off x="1284431" y="244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DC1FF70-3174-AD47-9DBC-9CF0C6F31C78}"/>
              </a:ext>
            </a:extLst>
          </p:cNvPr>
          <p:cNvSpPr/>
          <p:nvPr/>
        </p:nvSpPr>
        <p:spPr>
          <a:xfrm>
            <a:off x="1284431" y="28098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6C34D2-25D9-8344-B44E-8825BD63581E}"/>
              </a:ext>
            </a:extLst>
          </p:cNvPr>
          <p:cNvSpPr/>
          <p:nvPr/>
        </p:nvSpPr>
        <p:spPr>
          <a:xfrm>
            <a:off x="1795071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ABE2B6-5845-DD47-BD79-D695A62F822C}"/>
              </a:ext>
            </a:extLst>
          </p:cNvPr>
          <p:cNvSpPr/>
          <p:nvPr/>
        </p:nvSpPr>
        <p:spPr>
          <a:xfrm>
            <a:off x="1795071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EE57541-B42B-EB47-8E2F-B170F4D26A74}"/>
              </a:ext>
            </a:extLst>
          </p:cNvPr>
          <p:cNvSpPr/>
          <p:nvPr/>
        </p:nvSpPr>
        <p:spPr>
          <a:xfrm>
            <a:off x="2305710" y="206818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2B2213-157E-F54F-8884-B2F210471BB3}"/>
              </a:ext>
            </a:extLst>
          </p:cNvPr>
          <p:cNvSpPr/>
          <p:nvPr/>
        </p:nvSpPr>
        <p:spPr>
          <a:xfrm>
            <a:off x="2305710" y="317346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7B9860-88D2-0440-A70E-96D82688ADF0}"/>
              </a:ext>
            </a:extLst>
          </p:cNvPr>
          <p:cNvCxnSpPr>
            <a:cxnSpLocks/>
            <a:stCxn id="79" idx="7"/>
            <a:endCxn id="81" idx="2"/>
          </p:cNvCxnSpPr>
          <p:nvPr/>
        </p:nvCxnSpPr>
        <p:spPr>
          <a:xfrm flipV="1">
            <a:off x="1517565" y="2204989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BED161B-9C93-D24A-B7BF-AD24A1B78421}"/>
              </a:ext>
            </a:extLst>
          </p:cNvPr>
          <p:cNvCxnSpPr>
            <a:cxnSpLocks/>
            <a:stCxn id="80" idx="7"/>
            <a:endCxn id="81" idx="2"/>
          </p:cNvCxnSpPr>
          <p:nvPr/>
        </p:nvCxnSpPr>
        <p:spPr>
          <a:xfrm flipV="1">
            <a:off x="1517565" y="2204989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F44A2B-6A6C-6347-917A-3333BF6CB799}"/>
              </a:ext>
            </a:extLst>
          </p:cNvPr>
          <p:cNvCxnSpPr>
            <a:cxnSpLocks/>
            <a:stCxn id="80" idx="5"/>
            <a:endCxn id="82" idx="2"/>
          </p:cNvCxnSpPr>
          <p:nvPr/>
        </p:nvCxnSpPr>
        <p:spPr>
          <a:xfrm>
            <a:off x="1517565" y="3043333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84DA652-F56E-B94D-B5C7-4F8BA93B95A2}"/>
              </a:ext>
            </a:extLst>
          </p:cNvPr>
          <p:cNvCxnSpPr>
            <a:cxnSpLocks/>
            <a:stCxn id="79" idx="5"/>
            <a:endCxn id="82" idx="2"/>
          </p:cNvCxnSpPr>
          <p:nvPr/>
        </p:nvCxnSpPr>
        <p:spPr>
          <a:xfrm>
            <a:off x="1517565" y="2674908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8C2AA7C-C36D-A44F-B637-1E9658985EE3}"/>
              </a:ext>
            </a:extLst>
          </p:cNvPr>
          <p:cNvCxnSpPr>
            <a:cxnSpLocks/>
            <a:stCxn id="105" idx="3"/>
          </p:cNvCxnSpPr>
          <p:nvPr/>
        </p:nvCxnSpPr>
        <p:spPr>
          <a:xfrm flipH="1">
            <a:off x="2578843" y="2842253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76501E7-69E0-FB4D-AE8E-570FEE6977B2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2578843" y="2204991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5C03776-245C-6446-B7E9-EBCD0F040A3D}"/>
              </a:ext>
            </a:extLst>
          </p:cNvPr>
          <p:cNvSpPr/>
          <p:nvPr/>
        </p:nvSpPr>
        <p:spPr>
          <a:xfrm>
            <a:off x="1792470" y="280503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9EC79F5-47D1-7B49-9FB3-17FB488C1488}"/>
              </a:ext>
            </a:extLst>
          </p:cNvPr>
          <p:cNvSpPr/>
          <p:nvPr/>
        </p:nvSpPr>
        <p:spPr>
          <a:xfrm>
            <a:off x="1792470" y="24320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78B01AD-D661-364F-8DE9-3B3B9EACD4A1}"/>
              </a:ext>
            </a:extLst>
          </p:cNvPr>
          <p:cNvSpPr/>
          <p:nvPr/>
        </p:nvSpPr>
        <p:spPr>
          <a:xfrm>
            <a:off x="2300509" y="279983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7DF63B9-4448-684F-B207-6E8CDB1F2C31}"/>
              </a:ext>
            </a:extLst>
          </p:cNvPr>
          <p:cNvSpPr/>
          <p:nvPr/>
        </p:nvSpPr>
        <p:spPr>
          <a:xfrm>
            <a:off x="2300509" y="2426859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73261A3-0F9A-9F4B-948B-AE1380618471}"/>
              </a:ext>
            </a:extLst>
          </p:cNvPr>
          <p:cNvCxnSpPr>
            <a:stCxn id="81" idx="6"/>
            <a:endCxn id="83" idx="2"/>
          </p:cNvCxnSpPr>
          <p:nvPr/>
        </p:nvCxnSpPr>
        <p:spPr>
          <a:xfrm>
            <a:off x="2068204" y="2204989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7715B36-17FC-5A45-9E02-FF26DFCC50A3}"/>
              </a:ext>
            </a:extLst>
          </p:cNvPr>
          <p:cNvCxnSpPr/>
          <p:nvPr/>
        </p:nvCxnSpPr>
        <p:spPr>
          <a:xfrm>
            <a:off x="2063003" y="3310264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/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98B9986-2E0C-AB40-B891-6835AD20B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53" y="2378727"/>
                <a:ext cx="261225" cy="276999"/>
              </a:xfrm>
              <a:prstGeom prst="rect">
                <a:avLst/>
              </a:prstGeom>
              <a:blipFill>
                <a:blip r:embed="rId6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/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DB1B34-C670-FF46-82A6-C44C40EF3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68" y="2796436"/>
                <a:ext cx="261610" cy="276999"/>
              </a:xfrm>
              <a:prstGeom prst="rect">
                <a:avLst/>
              </a:prstGeom>
              <a:blipFill>
                <a:blip r:embed="rId7"/>
                <a:stretch>
                  <a:fillRect l="-181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/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EA3E7-B963-F74E-B19A-515DAF3D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3" y="2901114"/>
                <a:ext cx="227947" cy="284437"/>
              </a:xfrm>
              <a:prstGeom prst="rect">
                <a:avLst/>
              </a:prstGeom>
              <a:blipFill>
                <a:blip r:embed="rId8"/>
                <a:stretch>
                  <a:fillRect l="-15789" t="-2173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08BE0428-876F-DD43-BB69-F41585948349}"/>
              </a:ext>
            </a:extLst>
          </p:cNvPr>
          <p:cNvSpPr/>
          <p:nvPr/>
        </p:nvSpPr>
        <p:spPr>
          <a:xfrm>
            <a:off x="2812506" y="26087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94B2202-E5D5-6B4C-B7FA-9D808E885735}"/>
              </a:ext>
            </a:extLst>
          </p:cNvPr>
          <p:cNvCxnSpPr>
            <a:cxnSpLocks/>
          </p:cNvCxnSpPr>
          <p:nvPr/>
        </p:nvCxnSpPr>
        <p:spPr>
          <a:xfrm flipH="1">
            <a:off x="3164831" y="2579852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A7A9BBE-A542-084E-819C-6E207E3F2353}"/>
              </a:ext>
            </a:extLst>
          </p:cNvPr>
          <p:cNvCxnSpPr>
            <a:cxnSpLocks/>
          </p:cNvCxnSpPr>
          <p:nvPr/>
        </p:nvCxnSpPr>
        <p:spPr>
          <a:xfrm flipH="1" flipV="1">
            <a:off x="3164831" y="2745521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/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810756-3F13-804A-B283-D6D57210D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32" y="2270391"/>
                <a:ext cx="708078" cy="475130"/>
              </a:xfrm>
              <a:prstGeom prst="rect">
                <a:avLst/>
              </a:prstGeom>
              <a:blipFill>
                <a:blip r:embed="rId9"/>
                <a:stretch>
                  <a:fillRect l="-7273" t="-5263" r="-181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/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4BDC1CC-5184-BC4E-92A3-AA3759D8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05" y="2848395"/>
                <a:ext cx="842731" cy="475130"/>
              </a:xfrm>
              <a:prstGeom prst="rect">
                <a:avLst/>
              </a:prstGeom>
              <a:blipFill>
                <a:blip r:embed="rId10"/>
                <a:stretch>
                  <a:fillRect l="-4412" t="-5128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/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EE22E2-4B8B-9048-9A4D-93EF6117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93" y="5619424"/>
                <a:ext cx="2985496" cy="403444"/>
              </a:xfrm>
              <a:prstGeom prst="rect">
                <a:avLst/>
              </a:prstGeom>
              <a:blipFill>
                <a:blip r:embed="rId11"/>
                <a:stretch>
                  <a:fillRect l="-847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>
            <a:extLst>
              <a:ext uri="{FF2B5EF4-FFF2-40B4-BE49-F238E27FC236}">
                <a16:creationId xmlns:a16="http://schemas.microsoft.com/office/drawing/2014/main" id="{428BC3F4-787E-C145-9E6E-4239ADEBEAB8}"/>
              </a:ext>
            </a:extLst>
          </p:cNvPr>
          <p:cNvSpPr/>
          <p:nvPr/>
        </p:nvSpPr>
        <p:spPr>
          <a:xfrm>
            <a:off x="1289171" y="40710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3A70F58-631F-FD42-B270-BF48A063A562}"/>
              </a:ext>
            </a:extLst>
          </p:cNvPr>
          <p:cNvSpPr/>
          <p:nvPr/>
        </p:nvSpPr>
        <p:spPr>
          <a:xfrm>
            <a:off x="1289171" y="44394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13DDADB-DDA3-2842-9B67-E2882710536A}"/>
              </a:ext>
            </a:extLst>
          </p:cNvPr>
          <p:cNvSpPr/>
          <p:nvPr/>
        </p:nvSpPr>
        <p:spPr>
          <a:xfrm>
            <a:off x="1787583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743CE95-7098-8842-957D-B81D0453D522}"/>
              </a:ext>
            </a:extLst>
          </p:cNvPr>
          <p:cNvSpPr/>
          <p:nvPr/>
        </p:nvSpPr>
        <p:spPr>
          <a:xfrm>
            <a:off x="1787583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2F5392E-C447-4946-BE7B-40B0E53ECE0D}"/>
              </a:ext>
            </a:extLst>
          </p:cNvPr>
          <p:cNvSpPr/>
          <p:nvPr/>
        </p:nvSpPr>
        <p:spPr>
          <a:xfrm>
            <a:off x="2298222" y="39122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38D35E9-D4AF-514F-9FBD-C17CD910BDF2}"/>
              </a:ext>
            </a:extLst>
          </p:cNvPr>
          <p:cNvSpPr/>
          <p:nvPr/>
        </p:nvSpPr>
        <p:spPr>
          <a:xfrm>
            <a:off x="2298222" y="50174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87253E5-628F-0B49-B569-7FC2DCBB531F}"/>
              </a:ext>
            </a:extLst>
          </p:cNvPr>
          <p:cNvCxnSpPr>
            <a:cxnSpLocks/>
            <a:stCxn id="144" idx="3"/>
          </p:cNvCxnSpPr>
          <p:nvPr/>
        </p:nvCxnSpPr>
        <p:spPr>
          <a:xfrm flipH="1">
            <a:off x="2571355" y="4686270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AEAAB4D-6F1F-694A-A43F-9C373CFCA706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2571355" y="4049008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DF4F9457-0D87-2240-9B62-78B31DD93895}"/>
              </a:ext>
            </a:extLst>
          </p:cNvPr>
          <p:cNvSpPr/>
          <p:nvPr/>
        </p:nvSpPr>
        <p:spPr>
          <a:xfrm>
            <a:off x="1784982" y="464905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48E87BC-9D01-5F46-B881-84F774ED6450}"/>
              </a:ext>
            </a:extLst>
          </p:cNvPr>
          <p:cNvSpPr/>
          <p:nvPr/>
        </p:nvSpPr>
        <p:spPr>
          <a:xfrm>
            <a:off x="1784982" y="42760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BEA1AF4-B855-8243-B855-966DCBD72A6F}"/>
              </a:ext>
            </a:extLst>
          </p:cNvPr>
          <p:cNvSpPr/>
          <p:nvPr/>
        </p:nvSpPr>
        <p:spPr>
          <a:xfrm>
            <a:off x="2293021" y="46438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8935CD0-5C7A-2048-A5E5-DA79DEB86EAE}"/>
              </a:ext>
            </a:extLst>
          </p:cNvPr>
          <p:cNvSpPr/>
          <p:nvPr/>
        </p:nvSpPr>
        <p:spPr>
          <a:xfrm>
            <a:off x="2293021" y="42708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4A84D36-C2EF-BF48-8DA6-72B76A7AFD23}"/>
              </a:ext>
            </a:extLst>
          </p:cNvPr>
          <p:cNvCxnSpPr>
            <a:stCxn id="125" idx="6"/>
            <a:endCxn id="127" idx="2"/>
          </p:cNvCxnSpPr>
          <p:nvPr/>
        </p:nvCxnSpPr>
        <p:spPr>
          <a:xfrm>
            <a:off x="2060716" y="40490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51181F1-C0FD-1343-A2EA-4CD11F28DD69}"/>
              </a:ext>
            </a:extLst>
          </p:cNvPr>
          <p:cNvCxnSpPr/>
          <p:nvPr/>
        </p:nvCxnSpPr>
        <p:spPr>
          <a:xfrm>
            <a:off x="2055515" y="515428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/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D48EFFF-4124-A44E-BBEB-6EDE2CB8E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93" y="4008403"/>
                <a:ext cx="261225" cy="276999"/>
              </a:xfrm>
              <a:prstGeom prst="rect">
                <a:avLst/>
              </a:prstGeom>
              <a:blipFill>
                <a:blip r:embed="rId12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/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B91F184-6739-2A4C-A56B-628239656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08" y="4426112"/>
                <a:ext cx="261610" cy="276999"/>
              </a:xfrm>
              <a:prstGeom prst="rect">
                <a:avLst/>
              </a:prstGeom>
              <a:blipFill>
                <a:blip r:embed="rId13"/>
                <a:stretch>
                  <a:fillRect l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/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82DA724-8B22-754F-93D0-5263761D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05" y="4745131"/>
                <a:ext cx="227947" cy="284437"/>
              </a:xfrm>
              <a:prstGeom prst="rect">
                <a:avLst/>
              </a:prstGeom>
              <a:blipFill>
                <a:blip r:embed="rId14"/>
                <a:stretch>
                  <a:fillRect l="-21053" t="-17391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143">
            <a:extLst>
              <a:ext uri="{FF2B5EF4-FFF2-40B4-BE49-F238E27FC236}">
                <a16:creationId xmlns:a16="http://schemas.microsoft.com/office/drawing/2014/main" id="{458E7B04-4A9C-6741-84E0-0C348B51E99C}"/>
              </a:ext>
            </a:extLst>
          </p:cNvPr>
          <p:cNvSpPr/>
          <p:nvPr/>
        </p:nvSpPr>
        <p:spPr>
          <a:xfrm>
            <a:off x="2805018" y="445273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C29DD1-B759-2043-AD5B-23D316D309F4}"/>
              </a:ext>
            </a:extLst>
          </p:cNvPr>
          <p:cNvCxnSpPr>
            <a:cxnSpLocks/>
          </p:cNvCxnSpPr>
          <p:nvPr/>
        </p:nvCxnSpPr>
        <p:spPr>
          <a:xfrm flipH="1">
            <a:off x="3140500" y="4423869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3F89B17-6527-FF45-ADA5-6A9C06A448A1}"/>
              </a:ext>
            </a:extLst>
          </p:cNvPr>
          <p:cNvCxnSpPr>
            <a:cxnSpLocks/>
          </p:cNvCxnSpPr>
          <p:nvPr/>
        </p:nvCxnSpPr>
        <p:spPr>
          <a:xfrm flipH="1" flipV="1">
            <a:off x="3140500" y="4589538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/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E6012CD-3BB3-E040-B0E5-13016B23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238" y="4101883"/>
                <a:ext cx="708078" cy="475130"/>
              </a:xfrm>
              <a:prstGeom prst="rect">
                <a:avLst/>
              </a:prstGeom>
              <a:blipFill>
                <a:blip r:embed="rId15"/>
                <a:stretch>
                  <a:fillRect l="-5357" t="-5263" r="-178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/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5AF6C4-87B4-8B4D-94E1-430A0CAA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11" y="4679887"/>
                <a:ext cx="842731" cy="475130"/>
              </a:xfrm>
              <a:prstGeom prst="rect">
                <a:avLst/>
              </a:prstGeom>
              <a:blipFill>
                <a:blip r:embed="rId16"/>
                <a:stretch>
                  <a:fillRect l="-4412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150">
            <a:extLst>
              <a:ext uri="{FF2B5EF4-FFF2-40B4-BE49-F238E27FC236}">
                <a16:creationId xmlns:a16="http://schemas.microsoft.com/office/drawing/2014/main" id="{97BB20DA-E8BB-3246-95AF-F3DAEBF15679}"/>
              </a:ext>
            </a:extLst>
          </p:cNvPr>
          <p:cNvSpPr/>
          <p:nvPr/>
        </p:nvSpPr>
        <p:spPr>
          <a:xfrm>
            <a:off x="1283057" y="484382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/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57796-1D7D-EB4A-A317-58166541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4" y="4845147"/>
                <a:ext cx="149913" cy="276999"/>
              </a:xfrm>
              <a:prstGeom prst="rect">
                <a:avLst/>
              </a:prstGeom>
              <a:blipFill>
                <a:blip r:embed="rId17"/>
                <a:stretch>
                  <a:fillRect l="-23077" r="-1538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49AAC4A-AC46-0D45-9574-BEA8C7B202A2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1565702" y="4049006"/>
            <a:ext cx="221881" cy="153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EFBDED9-ED5A-9342-B190-23C5289A5DFE}"/>
              </a:ext>
            </a:extLst>
          </p:cNvPr>
          <p:cNvCxnSpPr>
            <a:cxnSpLocks/>
            <a:stCxn id="124" idx="7"/>
            <a:endCxn id="125" idx="2"/>
          </p:cNvCxnSpPr>
          <p:nvPr/>
        </p:nvCxnSpPr>
        <p:spPr>
          <a:xfrm flipV="1">
            <a:off x="1522305" y="4049006"/>
            <a:ext cx="265278" cy="430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CA8D9A1-B1BA-214B-A7F7-7C9C4278D2D0}"/>
              </a:ext>
            </a:extLst>
          </p:cNvPr>
          <p:cNvCxnSpPr>
            <a:cxnSpLocks/>
            <a:stCxn id="151" idx="7"/>
            <a:endCxn id="125" idx="2"/>
          </p:cNvCxnSpPr>
          <p:nvPr/>
        </p:nvCxnSpPr>
        <p:spPr>
          <a:xfrm flipV="1">
            <a:off x="1516191" y="4049006"/>
            <a:ext cx="271392" cy="834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781114C-8CAD-6947-934F-4E8F6E845A84}"/>
              </a:ext>
            </a:extLst>
          </p:cNvPr>
          <p:cNvCxnSpPr>
            <a:cxnSpLocks/>
            <a:stCxn id="123" idx="5"/>
            <a:endCxn id="126" idx="2"/>
          </p:cNvCxnSpPr>
          <p:nvPr/>
        </p:nvCxnSpPr>
        <p:spPr>
          <a:xfrm>
            <a:off x="1522305" y="4304584"/>
            <a:ext cx="265278" cy="8496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B83442C-64B6-D547-A776-8B52B3315620}"/>
              </a:ext>
            </a:extLst>
          </p:cNvPr>
          <p:cNvCxnSpPr>
            <a:cxnSpLocks/>
            <a:stCxn id="124" idx="5"/>
            <a:endCxn id="126" idx="2"/>
          </p:cNvCxnSpPr>
          <p:nvPr/>
        </p:nvCxnSpPr>
        <p:spPr>
          <a:xfrm>
            <a:off x="1522305" y="4673009"/>
            <a:ext cx="265278" cy="481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500AB6-0D40-EB41-8E8E-8FF1C1B096D5}"/>
              </a:ext>
            </a:extLst>
          </p:cNvPr>
          <p:cNvCxnSpPr>
            <a:cxnSpLocks/>
            <a:stCxn id="151" idx="6"/>
            <a:endCxn id="126" idx="2"/>
          </p:cNvCxnSpPr>
          <p:nvPr/>
        </p:nvCxnSpPr>
        <p:spPr>
          <a:xfrm>
            <a:off x="1556190" y="4980621"/>
            <a:ext cx="231393" cy="1736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C1B14D59-E5FC-0647-9C40-3C102F913939}"/>
              </a:ext>
            </a:extLst>
          </p:cNvPr>
          <p:cNvSpPr/>
          <p:nvPr/>
        </p:nvSpPr>
        <p:spPr>
          <a:xfrm>
            <a:off x="6064330" y="6616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D368946-31AB-1D4F-B4F4-9091EC4DCB31}"/>
              </a:ext>
            </a:extLst>
          </p:cNvPr>
          <p:cNvSpPr/>
          <p:nvPr/>
        </p:nvSpPr>
        <p:spPr>
          <a:xfrm>
            <a:off x="6064330" y="103004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A0D4F87-3A46-544A-8F7F-F877A0A17BD0}"/>
              </a:ext>
            </a:extLst>
          </p:cNvPr>
          <p:cNvSpPr/>
          <p:nvPr/>
        </p:nvSpPr>
        <p:spPr>
          <a:xfrm>
            <a:off x="6574970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BEABAB2-1121-CF40-956A-6D017F3EF21C}"/>
              </a:ext>
            </a:extLst>
          </p:cNvPr>
          <p:cNvSpPr/>
          <p:nvPr/>
        </p:nvSpPr>
        <p:spPr>
          <a:xfrm>
            <a:off x="6574970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C77C719E-ECC2-4545-88FF-70873F9DEE6F}"/>
              </a:ext>
            </a:extLst>
          </p:cNvPr>
          <p:cNvSpPr/>
          <p:nvPr/>
        </p:nvSpPr>
        <p:spPr>
          <a:xfrm>
            <a:off x="7085609" y="28843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D10E33-58F1-AF4E-916E-E6DA376FFBF5}"/>
              </a:ext>
            </a:extLst>
          </p:cNvPr>
          <p:cNvSpPr/>
          <p:nvPr/>
        </p:nvSpPr>
        <p:spPr>
          <a:xfrm>
            <a:off x="7085609" y="139370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7699E82-64F2-574C-8D03-29F22B1475C0}"/>
              </a:ext>
            </a:extLst>
          </p:cNvPr>
          <p:cNvCxnSpPr>
            <a:cxnSpLocks/>
            <a:stCxn id="219" idx="7"/>
            <a:endCxn id="221" idx="2"/>
          </p:cNvCxnSpPr>
          <p:nvPr/>
        </p:nvCxnSpPr>
        <p:spPr>
          <a:xfrm flipV="1">
            <a:off x="6297464" y="42523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ACC13684-3718-9D4F-A3E4-59C05D6D03AE}"/>
              </a:ext>
            </a:extLst>
          </p:cNvPr>
          <p:cNvCxnSpPr>
            <a:cxnSpLocks/>
            <a:stCxn id="220" idx="7"/>
            <a:endCxn id="221" idx="2"/>
          </p:cNvCxnSpPr>
          <p:nvPr/>
        </p:nvCxnSpPr>
        <p:spPr>
          <a:xfrm flipV="1">
            <a:off x="6297464" y="42523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F6C1CCC-FE5A-B840-B40D-AA02F34A4393}"/>
              </a:ext>
            </a:extLst>
          </p:cNvPr>
          <p:cNvCxnSpPr>
            <a:cxnSpLocks/>
            <a:stCxn id="220" idx="5"/>
            <a:endCxn id="222" idx="2"/>
          </p:cNvCxnSpPr>
          <p:nvPr/>
        </p:nvCxnSpPr>
        <p:spPr>
          <a:xfrm>
            <a:off x="6297464" y="126357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EF40AB2-75C1-6343-84B4-FADD30BDC769}"/>
              </a:ext>
            </a:extLst>
          </p:cNvPr>
          <p:cNvCxnSpPr>
            <a:cxnSpLocks/>
            <a:stCxn id="219" idx="5"/>
            <a:endCxn id="222" idx="2"/>
          </p:cNvCxnSpPr>
          <p:nvPr/>
        </p:nvCxnSpPr>
        <p:spPr>
          <a:xfrm>
            <a:off x="6297464" y="89515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F2B4687-0F16-4A4B-83AB-EF0BBEC98A0A}"/>
              </a:ext>
            </a:extLst>
          </p:cNvPr>
          <p:cNvCxnSpPr>
            <a:cxnSpLocks/>
            <a:stCxn id="240" idx="3"/>
          </p:cNvCxnSpPr>
          <p:nvPr/>
        </p:nvCxnSpPr>
        <p:spPr>
          <a:xfrm flipH="1">
            <a:off x="7358742" y="106249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6993210-D75B-BA4C-B8C4-23FE82D202C6}"/>
              </a:ext>
            </a:extLst>
          </p:cNvPr>
          <p:cNvCxnSpPr>
            <a:cxnSpLocks/>
            <a:stCxn id="240" idx="1"/>
          </p:cNvCxnSpPr>
          <p:nvPr/>
        </p:nvCxnSpPr>
        <p:spPr>
          <a:xfrm flipH="1" flipV="1">
            <a:off x="7358742" y="42523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C9483680-AD48-554F-80F1-3497A41BC9DF}"/>
              </a:ext>
            </a:extLst>
          </p:cNvPr>
          <p:cNvSpPr/>
          <p:nvPr/>
        </p:nvSpPr>
        <p:spPr>
          <a:xfrm>
            <a:off x="6572369" y="102528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1880EC32-8E19-9245-8E9A-F8781A2BF31B}"/>
              </a:ext>
            </a:extLst>
          </p:cNvPr>
          <p:cNvSpPr/>
          <p:nvPr/>
        </p:nvSpPr>
        <p:spPr>
          <a:xfrm>
            <a:off x="6572369" y="65230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9947DD1-DD4B-8D46-AB30-05007691A3CB}"/>
              </a:ext>
            </a:extLst>
          </p:cNvPr>
          <p:cNvSpPr/>
          <p:nvPr/>
        </p:nvSpPr>
        <p:spPr>
          <a:xfrm>
            <a:off x="7080408" y="102007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60006D3-92B6-E646-91C7-B39B41F831BC}"/>
              </a:ext>
            </a:extLst>
          </p:cNvPr>
          <p:cNvSpPr/>
          <p:nvPr/>
        </p:nvSpPr>
        <p:spPr>
          <a:xfrm>
            <a:off x="7080408" y="647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D8FB7708-9D55-B045-9AB2-67F5B77F01C3}"/>
              </a:ext>
            </a:extLst>
          </p:cNvPr>
          <p:cNvCxnSpPr>
            <a:stCxn id="221" idx="6"/>
            <a:endCxn id="223" idx="2"/>
          </p:cNvCxnSpPr>
          <p:nvPr/>
        </p:nvCxnSpPr>
        <p:spPr>
          <a:xfrm>
            <a:off x="6848103" y="42523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1443E65-019D-074A-ADFC-88C97B1B8CA2}"/>
              </a:ext>
            </a:extLst>
          </p:cNvPr>
          <p:cNvCxnSpPr/>
          <p:nvPr/>
        </p:nvCxnSpPr>
        <p:spPr>
          <a:xfrm>
            <a:off x="6842902" y="153050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/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B11E959-A0F0-BA47-BFFD-ECAFDF19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52" y="598969"/>
                <a:ext cx="261225" cy="276999"/>
              </a:xfrm>
              <a:prstGeom prst="rect">
                <a:avLst/>
              </a:prstGeom>
              <a:blipFill>
                <a:blip r:embed="rId18"/>
                <a:stretch>
                  <a:fillRect l="-18182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/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C95C1FD-A006-9C43-BE2B-4F2F18E1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67" y="1016678"/>
                <a:ext cx="261610" cy="276999"/>
              </a:xfrm>
              <a:prstGeom prst="rect">
                <a:avLst/>
              </a:prstGeom>
              <a:blipFill>
                <a:blip r:embed="rId19"/>
                <a:stretch>
                  <a:fillRect l="-18182" r="-454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/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C8A43C8-469D-CC4E-B46B-77644A55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92" y="1121356"/>
                <a:ext cx="227947" cy="284437"/>
              </a:xfrm>
              <a:prstGeom prst="rect">
                <a:avLst/>
              </a:prstGeom>
              <a:blipFill>
                <a:blip r:embed="rId20"/>
                <a:stretch>
                  <a:fillRect l="-21053" t="-16667" r="-15789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Oval 239">
            <a:extLst>
              <a:ext uri="{FF2B5EF4-FFF2-40B4-BE49-F238E27FC236}">
                <a16:creationId xmlns:a16="http://schemas.microsoft.com/office/drawing/2014/main" id="{7DC65AA3-6C42-EC40-9AB2-ECFA5A237AF7}"/>
              </a:ext>
            </a:extLst>
          </p:cNvPr>
          <p:cNvSpPr/>
          <p:nvPr/>
        </p:nvSpPr>
        <p:spPr>
          <a:xfrm>
            <a:off x="7592405" y="82896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6286476-7205-DE49-9040-F75702058FDE}"/>
              </a:ext>
            </a:extLst>
          </p:cNvPr>
          <p:cNvSpPr/>
          <p:nvPr/>
        </p:nvSpPr>
        <p:spPr>
          <a:xfrm>
            <a:off x="6572369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5A95868-6B4B-6948-B8CF-26EDFABF773E}"/>
              </a:ext>
            </a:extLst>
          </p:cNvPr>
          <p:cNvSpPr/>
          <p:nvPr/>
        </p:nvSpPr>
        <p:spPr>
          <a:xfrm>
            <a:off x="6572369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CD43CE-F255-224A-A7FC-F54F0F15745C}"/>
              </a:ext>
            </a:extLst>
          </p:cNvPr>
          <p:cNvSpPr/>
          <p:nvPr/>
        </p:nvSpPr>
        <p:spPr>
          <a:xfrm>
            <a:off x="7083008" y="176147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5D9349D-2966-D84A-A836-BE0FE7F00DAD}"/>
              </a:ext>
            </a:extLst>
          </p:cNvPr>
          <p:cNvSpPr/>
          <p:nvPr/>
        </p:nvSpPr>
        <p:spPr>
          <a:xfrm>
            <a:off x="7083008" y="286675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23BD9F8-3BC2-BB4F-92C3-FBA4A5B4A3BE}"/>
              </a:ext>
            </a:extLst>
          </p:cNvPr>
          <p:cNvCxnSpPr>
            <a:cxnSpLocks/>
            <a:stCxn id="262" idx="3"/>
          </p:cNvCxnSpPr>
          <p:nvPr/>
        </p:nvCxnSpPr>
        <p:spPr>
          <a:xfrm flipH="1">
            <a:off x="7356141" y="253554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7530B2D-5B26-0B46-AAD3-5DE1AD3641AB}"/>
              </a:ext>
            </a:extLst>
          </p:cNvPr>
          <p:cNvCxnSpPr>
            <a:cxnSpLocks/>
            <a:stCxn id="262" idx="1"/>
          </p:cNvCxnSpPr>
          <p:nvPr/>
        </p:nvCxnSpPr>
        <p:spPr>
          <a:xfrm flipH="1" flipV="1">
            <a:off x="7356141" y="189828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5DE3A16B-45B7-1B48-8D21-2748C1A02416}"/>
              </a:ext>
            </a:extLst>
          </p:cNvPr>
          <p:cNvSpPr/>
          <p:nvPr/>
        </p:nvSpPr>
        <p:spPr>
          <a:xfrm>
            <a:off x="6569768" y="249832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E936489-860F-7443-8DB7-FFC748590F18}"/>
              </a:ext>
            </a:extLst>
          </p:cNvPr>
          <p:cNvSpPr/>
          <p:nvPr/>
        </p:nvSpPr>
        <p:spPr>
          <a:xfrm>
            <a:off x="6569768" y="212535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756E61-6301-A041-ABA8-B1E0BA73FD63}"/>
              </a:ext>
            </a:extLst>
          </p:cNvPr>
          <p:cNvSpPr/>
          <p:nvPr/>
        </p:nvSpPr>
        <p:spPr>
          <a:xfrm>
            <a:off x="7077807" y="249312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526A845E-98AD-DC44-B7AE-D140EAD6389D}"/>
              </a:ext>
            </a:extLst>
          </p:cNvPr>
          <p:cNvSpPr/>
          <p:nvPr/>
        </p:nvSpPr>
        <p:spPr>
          <a:xfrm>
            <a:off x="7077807" y="2120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2ED72054-E9D2-5B4E-8EF3-FEC1CFCF4895}"/>
              </a:ext>
            </a:extLst>
          </p:cNvPr>
          <p:cNvCxnSpPr>
            <a:stCxn id="243" idx="6"/>
            <a:endCxn id="245" idx="2"/>
          </p:cNvCxnSpPr>
          <p:nvPr/>
        </p:nvCxnSpPr>
        <p:spPr>
          <a:xfrm>
            <a:off x="6845502" y="189827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7DFE4D1-04AF-5947-8FAA-D9704D96E63E}"/>
              </a:ext>
            </a:extLst>
          </p:cNvPr>
          <p:cNvCxnSpPr/>
          <p:nvPr/>
        </p:nvCxnSpPr>
        <p:spPr>
          <a:xfrm>
            <a:off x="6840301" y="300355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/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445DBA-D747-9A45-A573-DAA46874A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291" y="2594403"/>
                <a:ext cx="203004" cy="284437"/>
              </a:xfrm>
              <a:prstGeom prst="rect">
                <a:avLst/>
              </a:prstGeom>
              <a:blipFill>
                <a:blip r:embed="rId21"/>
                <a:stretch>
                  <a:fillRect l="-17647" t="-2173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Oval 261">
            <a:extLst>
              <a:ext uri="{FF2B5EF4-FFF2-40B4-BE49-F238E27FC236}">
                <a16:creationId xmlns:a16="http://schemas.microsoft.com/office/drawing/2014/main" id="{96AAF615-BEEB-9247-B5D2-27333683A32A}"/>
              </a:ext>
            </a:extLst>
          </p:cNvPr>
          <p:cNvSpPr/>
          <p:nvPr/>
        </p:nvSpPr>
        <p:spPr>
          <a:xfrm>
            <a:off x="7589804" y="230201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082DE322-A828-4944-92AA-255F21B0E12A}"/>
              </a:ext>
            </a:extLst>
          </p:cNvPr>
          <p:cNvCxnSpPr>
            <a:cxnSpLocks/>
            <a:stCxn id="266" idx="3"/>
          </p:cNvCxnSpPr>
          <p:nvPr/>
        </p:nvCxnSpPr>
        <p:spPr>
          <a:xfrm rot="10800000" flipH="1">
            <a:off x="6288618" y="190032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B540D14A-C076-E24D-ACBE-6FCECD63F1A4}"/>
              </a:ext>
            </a:extLst>
          </p:cNvPr>
          <p:cNvCxnSpPr>
            <a:cxnSpLocks/>
            <a:stCxn id="266" idx="1"/>
          </p:cNvCxnSpPr>
          <p:nvPr/>
        </p:nvCxnSpPr>
        <p:spPr>
          <a:xfrm rot="10800000" flipH="1" flipV="1">
            <a:off x="6288618" y="25618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08043CBE-CB0A-9D46-81B4-E33F44DDEFD5}"/>
              </a:ext>
            </a:extLst>
          </p:cNvPr>
          <p:cNvSpPr/>
          <p:nvPr/>
        </p:nvSpPr>
        <p:spPr>
          <a:xfrm rot="10800000">
            <a:off x="6055484" y="23282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/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66BA41C3-A4B3-524E-B0F9-DE11283F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40" y="2323184"/>
                <a:ext cx="149913" cy="276999"/>
              </a:xfrm>
              <a:prstGeom prst="rect">
                <a:avLst/>
              </a:prstGeom>
              <a:blipFill>
                <a:blip r:embed="rId22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61282E7-497C-714C-98DC-95CB258F85E6}"/>
              </a:ext>
            </a:extLst>
          </p:cNvPr>
          <p:cNvCxnSpPr>
            <a:cxnSpLocks/>
          </p:cNvCxnSpPr>
          <p:nvPr/>
        </p:nvCxnSpPr>
        <p:spPr>
          <a:xfrm flipH="1">
            <a:off x="7834813" y="1725853"/>
            <a:ext cx="314375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70E1B399-E103-4C4E-B734-BD829D8AD48F}"/>
              </a:ext>
            </a:extLst>
          </p:cNvPr>
          <p:cNvCxnSpPr>
            <a:cxnSpLocks/>
          </p:cNvCxnSpPr>
          <p:nvPr/>
        </p:nvCxnSpPr>
        <p:spPr>
          <a:xfrm flipH="1" flipV="1">
            <a:off x="7849289" y="1074370"/>
            <a:ext cx="311774" cy="5806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/>
              <p:nvPr/>
            </p:nvSpPr>
            <p:spPr>
              <a:xfrm>
                <a:off x="8186275" y="969157"/>
                <a:ext cx="945002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F9BC002-B0C4-C14E-A8B9-65B4E765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275" y="969157"/>
                <a:ext cx="945002" cy="284437"/>
              </a:xfrm>
              <a:prstGeom prst="rect">
                <a:avLst/>
              </a:prstGeom>
              <a:blipFill>
                <a:blip r:embed="rId23"/>
                <a:stretch>
                  <a:fillRect l="-5333" t="-16667" r="-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/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E4A934B-948F-FF4E-B873-6D0303B5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62" y="1111376"/>
                <a:ext cx="708078" cy="475130"/>
              </a:xfrm>
              <a:prstGeom prst="rect">
                <a:avLst/>
              </a:prstGeom>
              <a:blipFill>
                <a:blip r:embed="rId24"/>
                <a:stretch>
                  <a:fillRect l="-7143" t="-789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/>
              <p:nvPr/>
            </p:nvSpPr>
            <p:spPr>
              <a:xfrm>
                <a:off x="9249234" y="1956420"/>
                <a:ext cx="255557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081106F-B3F6-6B4E-895F-879D29205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234" y="1956420"/>
                <a:ext cx="2555571" cy="475130"/>
              </a:xfrm>
              <a:prstGeom prst="rect">
                <a:avLst/>
              </a:prstGeom>
              <a:blipFill>
                <a:blip r:embed="rId25"/>
                <a:stretch>
                  <a:fillRect l="-985" t="-5263" r="-147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4FB5C75-2541-154D-80F4-98A5A9F43819}"/>
              </a:ext>
            </a:extLst>
          </p:cNvPr>
          <p:cNvCxnSpPr>
            <a:cxnSpLocks/>
          </p:cNvCxnSpPr>
          <p:nvPr/>
        </p:nvCxnSpPr>
        <p:spPr>
          <a:xfrm flipH="1">
            <a:off x="9691076" y="1477426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B9AF75E-1BAA-2F4B-8CBD-A25CCF5DD27A}"/>
              </a:ext>
            </a:extLst>
          </p:cNvPr>
          <p:cNvCxnSpPr>
            <a:cxnSpLocks/>
          </p:cNvCxnSpPr>
          <p:nvPr/>
        </p:nvCxnSpPr>
        <p:spPr>
          <a:xfrm flipH="1" flipV="1">
            <a:off x="9691076" y="1643095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817E92CD-9B5A-5B4B-8FF3-22C194B53595}"/>
              </a:ext>
            </a:extLst>
          </p:cNvPr>
          <p:cNvSpPr/>
          <p:nvPr/>
        </p:nvSpPr>
        <p:spPr>
          <a:xfrm>
            <a:off x="6045146" y="366928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105E427-6BDE-2741-A4CF-5C6A72AC17DC}"/>
              </a:ext>
            </a:extLst>
          </p:cNvPr>
          <p:cNvSpPr/>
          <p:nvPr/>
        </p:nvSpPr>
        <p:spPr>
          <a:xfrm>
            <a:off x="6045146" y="403771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1C5EDFF-2B59-7949-B88E-F01528CA2205}"/>
              </a:ext>
            </a:extLst>
          </p:cNvPr>
          <p:cNvSpPr/>
          <p:nvPr/>
        </p:nvSpPr>
        <p:spPr>
          <a:xfrm>
            <a:off x="6555786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1907D25A-4E7A-7147-A2BA-CCBA5B743D7F}"/>
              </a:ext>
            </a:extLst>
          </p:cNvPr>
          <p:cNvSpPr/>
          <p:nvPr/>
        </p:nvSpPr>
        <p:spPr>
          <a:xfrm>
            <a:off x="6555786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017E4E0-0F6D-514F-85A6-9CEB74EDD6D4}"/>
              </a:ext>
            </a:extLst>
          </p:cNvPr>
          <p:cNvSpPr/>
          <p:nvPr/>
        </p:nvSpPr>
        <p:spPr>
          <a:xfrm>
            <a:off x="7066425" y="329610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4E6B912-EFB7-DA42-BD94-868BA7AE0207}"/>
              </a:ext>
            </a:extLst>
          </p:cNvPr>
          <p:cNvSpPr/>
          <p:nvPr/>
        </p:nvSpPr>
        <p:spPr>
          <a:xfrm>
            <a:off x="7066425" y="4401376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B11FEAA-2AA5-9940-887C-60117CFE5BB1}"/>
              </a:ext>
            </a:extLst>
          </p:cNvPr>
          <p:cNvCxnSpPr>
            <a:cxnSpLocks/>
            <a:stCxn id="284" idx="7"/>
            <a:endCxn id="286" idx="2"/>
          </p:cNvCxnSpPr>
          <p:nvPr/>
        </p:nvCxnSpPr>
        <p:spPr>
          <a:xfrm flipV="1">
            <a:off x="6278280" y="3432901"/>
            <a:ext cx="277506" cy="276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65EB79BD-8047-2E47-ABAB-0DF310D3A88C}"/>
              </a:ext>
            </a:extLst>
          </p:cNvPr>
          <p:cNvCxnSpPr>
            <a:cxnSpLocks/>
            <a:stCxn id="285" idx="7"/>
            <a:endCxn id="286" idx="2"/>
          </p:cNvCxnSpPr>
          <p:nvPr/>
        </p:nvCxnSpPr>
        <p:spPr>
          <a:xfrm flipV="1">
            <a:off x="6278280" y="3432901"/>
            <a:ext cx="277506" cy="644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7CFFC58E-C289-1848-B0ED-4E4764988D02}"/>
              </a:ext>
            </a:extLst>
          </p:cNvPr>
          <p:cNvCxnSpPr>
            <a:cxnSpLocks/>
            <a:stCxn id="285" idx="5"/>
            <a:endCxn id="287" idx="2"/>
          </p:cNvCxnSpPr>
          <p:nvPr/>
        </p:nvCxnSpPr>
        <p:spPr>
          <a:xfrm>
            <a:off x="6278280" y="4271245"/>
            <a:ext cx="277506" cy="266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F91FC45F-3DE4-9341-B8D7-0C467BBD596B}"/>
              </a:ext>
            </a:extLst>
          </p:cNvPr>
          <p:cNvCxnSpPr>
            <a:cxnSpLocks/>
            <a:stCxn id="284" idx="5"/>
            <a:endCxn id="287" idx="2"/>
          </p:cNvCxnSpPr>
          <p:nvPr/>
        </p:nvCxnSpPr>
        <p:spPr>
          <a:xfrm>
            <a:off x="6278280" y="3902820"/>
            <a:ext cx="277506" cy="6353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30570B6-7663-DA44-A03A-C0558FD0029F}"/>
              </a:ext>
            </a:extLst>
          </p:cNvPr>
          <p:cNvCxnSpPr>
            <a:cxnSpLocks/>
            <a:stCxn id="305" idx="3"/>
          </p:cNvCxnSpPr>
          <p:nvPr/>
        </p:nvCxnSpPr>
        <p:spPr>
          <a:xfrm flipH="1">
            <a:off x="7339558" y="4070165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8B83C3EC-4576-5D47-A4F3-ECC4DB772BE3}"/>
              </a:ext>
            </a:extLst>
          </p:cNvPr>
          <p:cNvCxnSpPr>
            <a:cxnSpLocks/>
            <a:stCxn id="305" idx="1"/>
          </p:cNvCxnSpPr>
          <p:nvPr/>
        </p:nvCxnSpPr>
        <p:spPr>
          <a:xfrm flipH="1" flipV="1">
            <a:off x="7339558" y="343290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507947FB-BE8D-2D40-8B98-8D3CAA1042B1}"/>
              </a:ext>
            </a:extLst>
          </p:cNvPr>
          <p:cNvSpPr/>
          <p:nvPr/>
        </p:nvSpPr>
        <p:spPr>
          <a:xfrm>
            <a:off x="6553185" y="403295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ECD9EE2-90AB-6942-B70D-24491CD62DC8}"/>
              </a:ext>
            </a:extLst>
          </p:cNvPr>
          <p:cNvSpPr/>
          <p:nvPr/>
        </p:nvSpPr>
        <p:spPr>
          <a:xfrm>
            <a:off x="6553185" y="3659975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22EF77D1-D178-F64B-95BD-B26D3CBD23A7}"/>
              </a:ext>
            </a:extLst>
          </p:cNvPr>
          <p:cNvSpPr/>
          <p:nvPr/>
        </p:nvSpPr>
        <p:spPr>
          <a:xfrm>
            <a:off x="7061224" y="4027747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BFED0CD-6C52-3847-ACC3-B235515C6D2D}"/>
              </a:ext>
            </a:extLst>
          </p:cNvPr>
          <p:cNvSpPr/>
          <p:nvPr/>
        </p:nvSpPr>
        <p:spPr>
          <a:xfrm>
            <a:off x="7061224" y="365477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FD30740-DC44-D444-BF73-35999008DEA2}"/>
              </a:ext>
            </a:extLst>
          </p:cNvPr>
          <p:cNvCxnSpPr>
            <a:stCxn id="286" idx="6"/>
            <a:endCxn id="288" idx="2"/>
          </p:cNvCxnSpPr>
          <p:nvPr/>
        </p:nvCxnSpPr>
        <p:spPr>
          <a:xfrm>
            <a:off x="6828919" y="3432901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4EAFE0C-173D-594E-830A-5FA7AB0EA4E6}"/>
              </a:ext>
            </a:extLst>
          </p:cNvPr>
          <p:cNvCxnSpPr/>
          <p:nvPr/>
        </p:nvCxnSpPr>
        <p:spPr>
          <a:xfrm>
            <a:off x="6823718" y="4538176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/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91C869A-991E-7B47-9616-7D6610F98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968" y="3606639"/>
                <a:ext cx="261225" cy="276999"/>
              </a:xfrm>
              <a:prstGeom prst="rect">
                <a:avLst/>
              </a:prstGeom>
              <a:blipFill>
                <a:blip r:embed="rId26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/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54747AAE-D9A6-4B48-982E-3F2AFD77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83" y="4024348"/>
                <a:ext cx="261610" cy="276999"/>
              </a:xfrm>
              <a:prstGeom prst="rect">
                <a:avLst/>
              </a:prstGeom>
              <a:blipFill>
                <a:blip r:embed="rId27"/>
                <a:stretch>
                  <a:fillRect l="-25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/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780887-E98C-0F4F-BD51-842F9509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08" y="4129026"/>
                <a:ext cx="227947" cy="284437"/>
              </a:xfrm>
              <a:prstGeom prst="rect">
                <a:avLst/>
              </a:prstGeom>
              <a:blipFill>
                <a:blip r:embed="rId28"/>
                <a:stretch>
                  <a:fillRect l="-22222" t="-16667" r="-1666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Oval 304">
            <a:extLst>
              <a:ext uri="{FF2B5EF4-FFF2-40B4-BE49-F238E27FC236}">
                <a16:creationId xmlns:a16="http://schemas.microsoft.com/office/drawing/2014/main" id="{1F21BB21-3579-3A47-81EE-C134D3C154BA}"/>
              </a:ext>
            </a:extLst>
          </p:cNvPr>
          <p:cNvSpPr/>
          <p:nvPr/>
        </p:nvSpPr>
        <p:spPr>
          <a:xfrm>
            <a:off x="7573221" y="383663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842F577B-7CA9-0C43-A4E3-5EE48D31CB4C}"/>
              </a:ext>
            </a:extLst>
          </p:cNvPr>
          <p:cNvSpPr/>
          <p:nvPr/>
        </p:nvSpPr>
        <p:spPr>
          <a:xfrm>
            <a:off x="6553185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C81A055E-1770-564A-A81A-98CB72ED04EB}"/>
              </a:ext>
            </a:extLst>
          </p:cNvPr>
          <p:cNvSpPr/>
          <p:nvPr/>
        </p:nvSpPr>
        <p:spPr>
          <a:xfrm>
            <a:off x="6553185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1C3D1B9-8DFC-D24C-B2F2-F57E941130EA}"/>
              </a:ext>
            </a:extLst>
          </p:cNvPr>
          <p:cNvSpPr/>
          <p:nvPr/>
        </p:nvSpPr>
        <p:spPr>
          <a:xfrm>
            <a:off x="7063824" y="476914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910F5C4-1301-2745-8543-3FEE8BC8E067}"/>
              </a:ext>
            </a:extLst>
          </p:cNvPr>
          <p:cNvSpPr/>
          <p:nvPr/>
        </p:nvSpPr>
        <p:spPr>
          <a:xfrm>
            <a:off x="7063824" y="5874423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46BCE153-0DC4-A543-944B-6DD8C40CC698}"/>
              </a:ext>
            </a:extLst>
          </p:cNvPr>
          <p:cNvCxnSpPr>
            <a:cxnSpLocks/>
            <a:stCxn id="319" idx="3"/>
          </p:cNvCxnSpPr>
          <p:nvPr/>
        </p:nvCxnSpPr>
        <p:spPr>
          <a:xfrm flipH="1">
            <a:off x="7336957" y="5543212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EB4EFA9-4B41-9841-97BF-0ECD994C1FD8}"/>
              </a:ext>
            </a:extLst>
          </p:cNvPr>
          <p:cNvCxnSpPr>
            <a:cxnSpLocks/>
            <a:stCxn id="319" idx="1"/>
          </p:cNvCxnSpPr>
          <p:nvPr/>
        </p:nvCxnSpPr>
        <p:spPr>
          <a:xfrm flipH="1" flipV="1">
            <a:off x="7336957" y="4905950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1B85AB-6F24-BA41-AB5B-42B5D1D5D024}"/>
              </a:ext>
            </a:extLst>
          </p:cNvPr>
          <p:cNvSpPr/>
          <p:nvPr/>
        </p:nvSpPr>
        <p:spPr>
          <a:xfrm>
            <a:off x="6550584" y="550599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16F71B3E-DD9C-3B4D-A9E6-B8A21A45E12A}"/>
              </a:ext>
            </a:extLst>
          </p:cNvPr>
          <p:cNvSpPr/>
          <p:nvPr/>
        </p:nvSpPr>
        <p:spPr>
          <a:xfrm>
            <a:off x="6550584" y="5133022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8888B35-F4BE-1D4B-B8E3-74E337DB15FB}"/>
              </a:ext>
            </a:extLst>
          </p:cNvPr>
          <p:cNvSpPr/>
          <p:nvPr/>
        </p:nvSpPr>
        <p:spPr>
          <a:xfrm>
            <a:off x="7058623" y="5500794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DD01C18E-05C6-2C48-B350-825D404C5068}"/>
              </a:ext>
            </a:extLst>
          </p:cNvPr>
          <p:cNvSpPr/>
          <p:nvPr/>
        </p:nvSpPr>
        <p:spPr>
          <a:xfrm>
            <a:off x="7058623" y="5127818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599F1A-9314-0846-A7AD-3B340FEC52B3}"/>
              </a:ext>
            </a:extLst>
          </p:cNvPr>
          <p:cNvCxnSpPr>
            <a:stCxn id="306" idx="6"/>
            <a:endCxn id="308" idx="2"/>
          </p:cNvCxnSpPr>
          <p:nvPr/>
        </p:nvCxnSpPr>
        <p:spPr>
          <a:xfrm>
            <a:off x="6826318" y="4905948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2919473-F3FA-0A4E-A20B-B257E49C11D5}"/>
              </a:ext>
            </a:extLst>
          </p:cNvPr>
          <p:cNvCxnSpPr/>
          <p:nvPr/>
        </p:nvCxnSpPr>
        <p:spPr>
          <a:xfrm>
            <a:off x="6821117" y="6011223"/>
            <a:ext cx="2375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/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ABF5855-6854-C04A-8082-5A9A7C25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07" y="5602073"/>
                <a:ext cx="203004" cy="284437"/>
              </a:xfrm>
              <a:prstGeom prst="rect">
                <a:avLst/>
              </a:prstGeom>
              <a:blipFill>
                <a:blip r:embed="rId29"/>
                <a:stretch>
                  <a:fillRect l="-31250" t="-16667" r="-1875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Oval 318">
            <a:extLst>
              <a:ext uri="{FF2B5EF4-FFF2-40B4-BE49-F238E27FC236}">
                <a16:creationId xmlns:a16="http://schemas.microsoft.com/office/drawing/2014/main" id="{84B05E39-BF8C-904B-81B8-1D7D6924DA78}"/>
              </a:ext>
            </a:extLst>
          </p:cNvPr>
          <p:cNvSpPr/>
          <p:nvPr/>
        </p:nvSpPr>
        <p:spPr>
          <a:xfrm>
            <a:off x="7570620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C3532F9-F2AB-524D-AFA7-53D9C261624B}"/>
              </a:ext>
            </a:extLst>
          </p:cNvPr>
          <p:cNvCxnSpPr>
            <a:cxnSpLocks/>
            <a:stCxn id="322" idx="3"/>
          </p:cNvCxnSpPr>
          <p:nvPr/>
        </p:nvCxnSpPr>
        <p:spPr>
          <a:xfrm rot="10800000" flipH="1">
            <a:off x="6269434" y="4907998"/>
            <a:ext cx="273662" cy="46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549AA15E-0226-594E-8EE2-BC0299AFF901}"/>
              </a:ext>
            </a:extLst>
          </p:cNvPr>
          <p:cNvCxnSpPr>
            <a:cxnSpLocks/>
            <a:stCxn id="322" idx="1"/>
          </p:cNvCxnSpPr>
          <p:nvPr/>
        </p:nvCxnSpPr>
        <p:spPr>
          <a:xfrm rot="10800000" flipH="1" flipV="1">
            <a:off x="6269434" y="5569473"/>
            <a:ext cx="273662" cy="443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Oval 321">
            <a:extLst>
              <a:ext uri="{FF2B5EF4-FFF2-40B4-BE49-F238E27FC236}">
                <a16:creationId xmlns:a16="http://schemas.microsoft.com/office/drawing/2014/main" id="{E5CA3144-E2A5-114D-8966-4A6ED18A3172}"/>
              </a:ext>
            </a:extLst>
          </p:cNvPr>
          <p:cNvSpPr/>
          <p:nvPr/>
        </p:nvSpPr>
        <p:spPr>
          <a:xfrm rot="10800000">
            <a:off x="6036300" y="5335941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/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9FCB55D-BC1A-BC46-B8E5-51DB0140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756" y="5330854"/>
                <a:ext cx="149913" cy="276999"/>
              </a:xfrm>
              <a:prstGeom prst="rect">
                <a:avLst/>
              </a:prstGeom>
              <a:blipFill>
                <a:blip r:embed="rId30"/>
                <a:stretch>
                  <a:fillRect l="-33333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7BAD8A39-CCF4-6944-BC1B-C645340A3443}"/>
              </a:ext>
            </a:extLst>
          </p:cNvPr>
          <p:cNvCxnSpPr>
            <a:cxnSpLocks/>
          </p:cNvCxnSpPr>
          <p:nvPr/>
        </p:nvCxnSpPr>
        <p:spPr>
          <a:xfrm flipH="1" flipV="1">
            <a:off x="7912819" y="4004174"/>
            <a:ext cx="934476" cy="54444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/>
              <p:nvPr/>
            </p:nvSpPr>
            <p:spPr>
              <a:xfrm>
                <a:off x="9043527" y="4359415"/>
                <a:ext cx="785793" cy="568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0A92FD4-9764-9747-8250-14BCBA53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527" y="4359415"/>
                <a:ext cx="785793" cy="568874"/>
              </a:xfrm>
              <a:prstGeom prst="rect">
                <a:avLst/>
              </a:prstGeom>
              <a:blipFill>
                <a:blip r:embed="rId31"/>
                <a:stretch>
                  <a:fillRect l="-4762" t="-8696" r="-476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/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F3DA9ED-721F-FE49-90BC-2C32CFC3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214" y="4120258"/>
                <a:ext cx="708078" cy="475130"/>
              </a:xfrm>
              <a:prstGeom prst="rect">
                <a:avLst/>
              </a:prstGeom>
              <a:blipFill>
                <a:blip r:embed="rId32"/>
                <a:stretch>
                  <a:fillRect l="-526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/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854A4A6-23DC-1B41-B2E1-DB2DF76B0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887" y="4698262"/>
                <a:ext cx="842731" cy="475130"/>
              </a:xfrm>
              <a:prstGeom prst="rect">
                <a:avLst/>
              </a:prstGeom>
              <a:blipFill>
                <a:blip r:embed="rId33"/>
                <a:stretch>
                  <a:fillRect l="-4478" t="-5263" r="-149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6824629D-2CB8-9B47-98D2-1A4301BB9F01}"/>
              </a:ext>
            </a:extLst>
          </p:cNvPr>
          <p:cNvCxnSpPr>
            <a:cxnSpLocks/>
          </p:cNvCxnSpPr>
          <p:nvPr/>
        </p:nvCxnSpPr>
        <p:spPr>
          <a:xfrm flipH="1">
            <a:off x="10580428" y="4486308"/>
            <a:ext cx="271775" cy="16566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D8D674D-93CA-B842-B3BA-CE6482DEA761}"/>
              </a:ext>
            </a:extLst>
          </p:cNvPr>
          <p:cNvCxnSpPr>
            <a:cxnSpLocks/>
          </p:cNvCxnSpPr>
          <p:nvPr/>
        </p:nvCxnSpPr>
        <p:spPr>
          <a:xfrm flipH="1" flipV="1">
            <a:off x="10580428" y="4651977"/>
            <a:ext cx="271775" cy="2027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>
            <a:extLst>
              <a:ext uri="{FF2B5EF4-FFF2-40B4-BE49-F238E27FC236}">
                <a16:creationId xmlns:a16="http://schemas.microsoft.com/office/drawing/2014/main" id="{8A5DB6A2-2174-8F41-9043-173EF28C3D90}"/>
              </a:ext>
            </a:extLst>
          </p:cNvPr>
          <p:cNvSpPr/>
          <p:nvPr/>
        </p:nvSpPr>
        <p:spPr>
          <a:xfrm>
            <a:off x="8056831" y="5309680"/>
            <a:ext cx="273133" cy="273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A8A50CA8-2EAD-8E4C-85FF-84956F61A266}"/>
              </a:ext>
            </a:extLst>
          </p:cNvPr>
          <p:cNvCxnSpPr>
            <a:cxnSpLocks/>
            <a:stCxn id="332" idx="2"/>
            <a:endCxn id="319" idx="6"/>
          </p:cNvCxnSpPr>
          <p:nvPr/>
        </p:nvCxnSpPr>
        <p:spPr>
          <a:xfrm flipH="1">
            <a:off x="7843753" y="5446480"/>
            <a:ext cx="213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/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5797001B-2C57-F742-A80B-01B8D445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766" y="5599909"/>
                <a:ext cx="712311" cy="284437"/>
              </a:xfrm>
              <a:prstGeom prst="rect">
                <a:avLst/>
              </a:prstGeom>
              <a:blipFill>
                <a:blip r:embed="rId34"/>
                <a:stretch>
                  <a:fillRect l="-1724" t="-17391" r="-34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9541966-3375-9B44-8695-F73B44D6EAA3}"/>
              </a:ext>
            </a:extLst>
          </p:cNvPr>
          <p:cNvCxnSpPr>
            <a:cxnSpLocks/>
          </p:cNvCxnSpPr>
          <p:nvPr/>
        </p:nvCxnSpPr>
        <p:spPr>
          <a:xfrm flipH="1">
            <a:off x="8422251" y="4819006"/>
            <a:ext cx="425044" cy="53036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ounded Rectangle 344">
            <a:extLst>
              <a:ext uri="{FF2B5EF4-FFF2-40B4-BE49-F238E27FC236}">
                <a16:creationId xmlns:a16="http://schemas.microsoft.com/office/drawing/2014/main" id="{55A50572-1FEC-5649-9B7A-5BFD122CB078}"/>
              </a:ext>
            </a:extLst>
          </p:cNvPr>
          <p:cNvSpPr/>
          <p:nvPr/>
        </p:nvSpPr>
        <p:spPr>
          <a:xfrm>
            <a:off x="736270" y="190005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F0EF8ADD-DDBD-0D40-B779-47E57D0E6105}"/>
              </a:ext>
            </a:extLst>
          </p:cNvPr>
          <p:cNvSpPr/>
          <p:nvPr/>
        </p:nvSpPr>
        <p:spPr>
          <a:xfrm>
            <a:off x="725478" y="1993072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67FD4CB4-C570-F142-AB10-DCA2DB5DCE1D}"/>
              </a:ext>
            </a:extLst>
          </p:cNvPr>
          <p:cNvSpPr/>
          <p:nvPr/>
        </p:nvSpPr>
        <p:spPr>
          <a:xfrm>
            <a:off x="725478" y="3795356"/>
            <a:ext cx="3681351" cy="17082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0DBFBDF4-C161-3246-B7A0-276A08B8D850}"/>
              </a:ext>
            </a:extLst>
          </p:cNvPr>
          <p:cNvSpPr/>
          <p:nvPr/>
        </p:nvSpPr>
        <p:spPr>
          <a:xfrm>
            <a:off x="5430111" y="142367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1C090CFF-DCC2-F94F-BC5B-967011663F2E}"/>
              </a:ext>
            </a:extLst>
          </p:cNvPr>
          <p:cNvSpPr/>
          <p:nvPr/>
        </p:nvSpPr>
        <p:spPr>
          <a:xfrm>
            <a:off x="5451882" y="3264556"/>
            <a:ext cx="6480840" cy="3043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6DAFEC65-CF71-134C-A5BC-6FBDB13CACA7}"/>
              </a:ext>
            </a:extLst>
          </p:cNvPr>
          <p:cNvSpPr txBox="1"/>
          <p:nvPr/>
        </p:nvSpPr>
        <p:spPr>
          <a:xfrm rot="16200000">
            <a:off x="193717" y="862905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NN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BF2CF282-7C2A-A445-805A-15239C0F78A7}"/>
              </a:ext>
            </a:extLst>
          </p:cNvPr>
          <p:cNvSpPr txBox="1"/>
          <p:nvPr/>
        </p:nvSpPr>
        <p:spPr>
          <a:xfrm rot="16200000">
            <a:off x="-7945" y="2711369"/>
            <a:ext cx="1183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Hamiltonian NN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124CB3F-7324-5B4B-800B-F75AC4CF5AC3}"/>
              </a:ext>
            </a:extLst>
          </p:cNvPr>
          <p:cNvSpPr txBox="1"/>
          <p:nvPr/>
        </p:nvSpPr>
        <p:spPr>
          <a:xfrm rot="16200000">
            <a:off x="-194722" y="4486663"/>
            <a:ext cx="155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F1242D6-D71C-AA42-80F1-E9034922F30C}"/>
              </a:ext>
            </a:extLst>
          </p:cNvPr>
          <p:cNvSpPr txBox="1"/>
          <p:nvPr/>
        </p:nvSpPr>
        <p:spPr>
          <a:xfrm rot="16200000">
            <a:off x="4247208" y="1566033"/>
            <a:ext cx="2071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I)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93DA325D-9496-364C-AC26-5DBDEBCF4526}"/>
              </a:ext>
            </a:extLst>
          </p:cNvPr>
          <p:cNvSpPr txBox="1"/>
          <p:nvPr/>
        </p:nvSpPr>
        <p:spPr>
          <a:xfrm rot="16200000">
            <a:off x="4247793" y="4653794"/>
            <a:ext cx="211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Time-dependent HNN (type II)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7202D61B-7C20-D148-AF9A-6DF87701A72C}"/>
              </a:ext>
            </a:extLst>
          </p:cNvPr>
          <p:cNvCxnSpPr>
            <a:cxnSpLocks/>
          </p:cNvCxnSpPr>
          <p:nvPr/>
        </p:nvCxnSpPr>
        <p:spPr>
          <a:xfrm flipH="1">
            <a:off x="1241071" y="6285459"/>
            <a:ext cx="27512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6785D5F0-FFF1-4343-B15E-8F7F9D960D15}"/>
              </a:ext>
            </a:extLst>
          </p:cNvPr>
          <p:cNvCxnSpPr>
            <a:cxnSpLocks/>
          </p:cNvCxnSpPr>
          <p:nvPr/>
        </p:nvCxnSpPr>
        <p:spPr>
          <a:xfrm flipH="1">
            <a:off x="1254552" y="6521647"/>
            <a:ext cx="24434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>
            <a:extLst>
              <a:ext uri="{FF2B5EF4-FFF2-40B4-BE49-F238E27FC236}">
                <a16:creationId xmlns:a16="http://schemas.microsoft.com/office/drawing/2014/main" id="{1F62A672-7EF9-1442-B257-E3EE89F1B84F}"/>
              </a:ext>
            </a:extLst>
          </p:cNvPr>
          <p:cNvSpPr txBox="1"/>
          <p:nvPr/>
        </p:nvSpPr>
        <p:spPr>
          <a:xfrm>
            <a:off x="1489966" y="6129039"/>
            <a:ext cx="1921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Autograd output w.r.t. input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8BAE4C2-2E48-4043-9FA0-547705A502E7}"/>
              </a:ext>
            </a:extLst>
          </p:cNvPr>
          <p:cNvSpPr txBox="1"/>
          <p:nvPr/>
        </p:nvSpPr>
        <p:spPr>
          <a:xfrm>
            <a:off x="1498425" y="6375952"/>
            <a:ext cx="356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Add NN outputs (potentially scaled by weights/inputs)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6D159AF-2993-F24C-A248-04DDE88C10FD}"/>
              </a:ext>
            </a:extLst>
          </p:cNvPr>
          <p:cNvSpPr/>
          <p:nvPr/>
        </p:nvSpPr>
        <p:spPr>
          <a:xfrm>
            <a:off x="1306065" y="1457387"/>
            <a:ext cx="273133" cy="273600"/>
          </a:xfrm>
          <a:prstGeom prst="ellipse">
            <a:avLst/>
          </a:prstGeom>
          <a:noFill/>
          <a:ln w="28575">
            <a:solidFill>
              <a:srgbClr val="FF0000">
                <a:alpha val="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/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AA76A92-C0EE-1445-9A64-125DDAA9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42" y="1458713"/>
                <a:ext cx="149913" cy="276999"/>
              </a:xfrm>
              <a:prstGeom prst="rect">
                <a:avLst/>
              </a:prstGeom>
              <a:blipFill>
                <a:blip r:embed="rId35"/>
                <a:stretch>
                  <a:fillRect l="-23077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2AB330-9ADB-9148-8380-D2C82740E636}"/>
                  </a:ext>
                </a:extLst>
              </p:cNvPr>
              <p:cNvSpPr/>
              <p:nvPr/>
            </p:nvSpPr>
            <p:spPr>
              <a:xfrm>
                <a:off x="8083475" y="1507683"/>
                <a:ext cx="728020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2AB330-9ADB-9148-8380-D2C82740E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475" y="1507683"/>
                <a:ext cx="728020" cy="653769"/>
              </a:xfrm>
              <a:prstGeom prst="rect">
                <a:avLst/>
              </a:prstGeom>
              <a:blipFill>
                <a:blip r:embed="rId36"/>
                <a:stretch>
                  <a:fillRect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24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/>
              <a:t>Lr:1e-3,wdecay:1e-4,h=200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74D2-8BE4-924F-B1FE-8C86CD2F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87" y="4153985"/>
            <a:ext cx="7360062" cy="191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B665C-ACB7-1341-8F28-D7CAE255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29" y="1512094"/>
            <a:ext cx="3843231" cy="2317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8197849" y="1335376"/>
            <a:ext cx="2445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State rollout MSE across 25 test sets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89AD7-871E-344B-AFD2-C0D5093A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629" y="1565016"/>
            <a:ext cx="2916907" cy="2134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E01D7-C19F-6D4B-B5B8-CFC11842C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353" y="4124357"/>
            <a:ext cx="2530847" cy="1506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8C2433-0DA6-BB4A-88AD-7DA518B61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230" y="5718627"/>
            <a:ext cx="1195188" cy="3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No force, no noise</a:t>
            </a:r>
          </a:p>
          <a:p>
            <a:r>
              <a:rPr lang="en-US" sz="1800" dirty="0" err="1"/>
              <a:t>Tmax</a:t>
            </a:r>
            <a:r>
              <a:rPr lang="en-US" sz="1800" dirty="0"/>
              <a:t> = 6.1</a:t>
            </a:r>
          </a:p>
          <a:p>
            <a:r>
              <a:rPr lang="en-US" sz="1800" dirty="0"/>
              <a:t>Dt = 0.1</a:t>
            </a:r>
          </a:p>
          <a:p>
            <a:r>
              <a:rPr lang="en-US" sz="1800" dirty="0"/>
              <a:t>25 train, 25 test</a:t>
            </a:r>
          </a:p>
          <a:p>
            <a:r>
              <a:rPr lang="en-US" sz="1800" dirty="0">
                <a:solidFill>
                  <a:srgbClr val="FF0000"/>
                </a:solidFill>
              </a:rPr>
              <a:t>*No bias terms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6495803" y="251756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0889-3F7F-4741-9001-C7B8101C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00" y="1915503"/>
            <a:ext cx="8432882" cy="2127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04329A-E61C-EF4A-A4B2-7B32B881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500" y="4043218"/>
            <a:ext cx="8217725" cy="2104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C08328-F60D-E141-B3B4-DFD3F784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1" y="4119059"/>
            <a:ext cx="3233138" cy="19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I: simple mass spring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No force, </a:t>
                </a:r>
                <a:r>
                  <a:rPr lang="en-US" sz="1800" dirty="0">
                    <a:solidFill>
                      <a:srgbClr val="FF0000"/>
                    </a:solidFill>
                  </a:rPr>
                  <a:t>*noise on both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GB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r>
                  <a:rPr lang="en-US" sz="1800" dirty="0" err="1"/>
                  <a:t>Tmax</a:t>
                </a:r>
                <a:r>
                  <a:rPr lang="en-US" sz="1800" dirty="0"/>
                  <a:t> = 6.1</a:t>
                </a:r>
              </a:p>
              <a:p>
                <a:r>
                  <a:rPr lang="en-US" sz="1800" dirty="0"/>
                  <a:t>Dt = 0.1</a:t>
                </a:r>
              </a:p>
              <a:p>
                <a:r>
                  <a:rPr lang="en-US" sz="1800" dirty="0"/>
                  <a:t>25 train, 25 test</a:t>
                </a:r>
              </a:p>
              <a:p>
                <a:r>
                  <a:rPr lang="en-US" sz="1800" dirty="0">
                    <a:solidFill>
                      <a:srgbClr val="92D050"/>
                    </a:solidFill>
                  </a:rPr>
                  <a:t>*No bias terms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B03FBD-933B-5047-87A3-610C4F776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3F277-A001-C041-86F6-CFDB0E85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99" y="2668107"/>
            <a:ext cx="6379853" cy="161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ECCC0-AD9F-2C47-9DDC-765C02C02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4" y="4001294"/>
            <a:ext cx="2953656" cy="1873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15D0C-7EF5-764B-8646-ACAA7DD22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448" y="4269599"/>
            <a:ext cx="6507679" cy="1604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FF66F-24F4-7247-B6D7-9759F27C8FAA}"/>
              </a:ext>
            </a:extLst>
          </p:cNvPr>
          <p:cNvSpPr txBox="1"/>
          <p:nvPr/>
        </p:nvSpPr>
        <p:spPr>
          <a:xfrm>
            <a:off x="4132479" y="3213573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 = 6.1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4F65A-7B3B-E448-97D9-CC1622581C95}"/>
              </a:ext>
            </a:extLst>
          </p:cNvPr>
          <p:cNvSpPr txBox="1"/>
          <p:nvPr/>
        </p:nvSpPr>
        <p:spPr>
          <a:xfrm>
            <a:off x="3441810" y="4752729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 = 12.1</a:t>
            </a:r>
          </a:p>
          <a:p>
            <a:pPr algn="ctr"/>
            <a:r>
              <a:rPr lang="en-US" sz="1200" dirty="0"/>
              <a:t>(generalizes as well as HNN!)</a:t>
            </a:r>
          </a:p>
        </p:txBody>
      </p:sp>
    </p:spTree>
    <p:extLst>
      <p:ext uri="{BB962C8B-B14F-4D97-AF65-F5344CB8AC3E}">
        <p14:creationId xmlns:p14="http://schemas.microsoft.com/office/powerpoint/2010/main" val="378450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0.01.25 train, 25 test, </a:t>
            </a:r>
            <a:r>
              <a:rPr lang="en-US" sz="1800" dirty="0">
                <a:solidFill>
                  <a:srgbClr val="FF0000"/>
                </a:solidFill>
              </a:rPr>
              <a:t>bias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0E3A-FE2A-9A45-B3C8-132FC854EA48}"/>
              </a:ext>
            </a:extLst>
          </p:cNvPr>
          <p:cNvSpPr txBox="1"/>
          <p:nvPr/>
        </p:nvSpPr>
        <p:spPr>
          <a:xfrm>
            <a:off x="9052661" y="1027906"/>
            <a:ext cx="230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MSE</a:t>
            </a:r>
          </a:p>
          <a:p>
            <a:pPr algn="ctr"/>
            <a:r>
              <a:rPr lang="en-US" sz="1200" dirty="0"/>
              <a:t>On 10 datasets rolled out to 2s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808A-8052-A249-AA0F-1ECB2626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2268187"/>
            <a:ext cx="7421158" cy="190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E2C58B-E10D-C94A-A76B-9A775927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499394"/>
            <a:ext cx="3987800" cy="2501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49688-D09E-0147-994A-1E41656AB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16" y="4228056"/>
            <a:ext cx="7693056" cy="1948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8033C0-0FD9-5D49-A6E1-5056EBA99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256" y="4334493"/>
            <a:ext cx="3228091" cy="20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5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III: forced mass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F=cos(3t)cos(6t), no </a:t>
            </a:r>
            <a:r>
              <a:rPr lang="en-US" sz="1800" dirty="0" err="1"/>
              <a:t>noise,Tmax</a:t>
            </a:r>
            <a:r>
              <a:rPr lang="en-US" sz="1800" dirty="0"/>
              <a:t> = 10.01.Dt = 0.01,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93A78-8B9D-584B-89F9-8A037A16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4" y="4292779"/>
            <a:ext cx="3258996" cy="2054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280FF-712C-2B40-ACE4-E2D0626D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15" y="2321578"/>
            <a:ext cx="7206056" cy="1792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DC4FB-ADCE-6F40-A46F-11D81D9AE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4842"/>
            <a:ext cx="3069370" cy="19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8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DF9-61CD-1645-ADA8-18FD1B7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IV: </a:t>
            </a:r>
            <a:r>
              <a:rPr lang="en-US" dirty="0" err="1"/>
              <a:t>Painleve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FBD-933B-5047-87A3-610C4F7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H=p^2/2-2q^3-qt, no noise, </a:t>
            </a:r>
            <a:r>
              <a:rPr lang="en-US" sz="1800" dirty="0" err="1"/>
              <a:t>Tmax</a:t>
            </a:r>
            <a:r>
              <a:rPr lang="en-US" sz="1800" dirty="0"/>
              <a:t> = 1.1.Dt = 0.1, 25 train, 25 test, no bias, no </a:t>
            </a:r>
            <a:r>
              <a:rPr lang="en-US" sz="1800" dirty="0" err="1"/>
              <a:t>weight_decay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9DBEC-11AA-424A-B320-14CFD4D2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2" y="2199064"/>
            <a:ext cx="8207375" cy="2120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C9003-78EB-024C-BF6E-96E51260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494" y="4319211"/>
            <a:ext cx="3186113" cy="2113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D8437-2FA6-1648-B13C-72FA12E6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21" y="4343212"/>
            <a:ext cx="3113742" cy="19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1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03DA-6E66-834D-8ECD-E7B0850D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689B-2A21-8F43-8E71-8A261D87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TDHNN 2 is limited to systems where H = T + V + </a:t>
            </a:r>
            <a:r>
              <a:rPr lang="en-US" dirty="0" err="1"/>
              <a:t>qF</a:t>
            </a:r>
            <a:endParaRPr lang="en-US" dirty="0"/>
          </a:p>
          <a:p>
            <a:pPr lvl="1"/>
            <a:r>
              <a:rPr lang="en-US" dirty="0"/>
              <a:t>Cannot really solve </a:t>
            </a:r>
            <a:r>
              <a:rPr lang="en-US" dirty="0" err="1"/>
              <a:t>painleve</a:t>
            </a:r>
            <a:r>
              <a:rPr lang="en-US" dirty="0"/>
              <a:t> II/hill </a:t>
            </a:r>
            <a:r>
              <a:rPr lang="en-US" dirty="0" err="1"/>
              <a:t>schroedinger</a:t>
            </a:r>
            <a:endParaRPr lang="en-US" dirty="0"/>
          </a:p>
          <a:p>
            <a:r>
              <a:rPr lang="en-US" dirty="0"/>
              <a:t>Forced pendulum gives us angles – still need to resolve this!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33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5C30-0F44-724B-92CC-653358D0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Port-Hamiltonian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5474-056E-8844-B5EF-6723249CB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924"/>
            <a:ext cx="10515600" cy="4351338"/>
          </a:xfrm>
        </p:spPr>
        <p:txBody>
          <a:bodyPr/>
          <a:lstStyle/>
          <a:p>
            <a:r>
              <a:rPr lang="en-US" dirty="0"/>
              <a:t>Dissipative </a:t>
            </a:r>
            <a:r>
              <a:rPr lang="en-US" dirty="0" err="1"/>
              <a:t>SympODEN</a:t>
            </a:r>
            <a:r>
              <a:rPr lang="en-US" dirty="0"/>
              <a:t> has the paper as workshop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we aiming for </a:t>
            </a:r>
            <a:r>
              <a:rPr lang="en-US" dirty="0" err="1"/>
              <a:t>phys</a:t>
            </a:r>
            <a:r>
              <a:rPr lang="en-US" dirty="0"/>
              <a:t>/ML conference?</a:t>
            </a:r>
          </a:p>
          <a:p>
            <a:pPr lvl="1"/>
            <a:r>
              <a:rPr lang="en-US" dirty="0"/>
              <a:t>ML to introduce architecture</a:t>
            </a:r>
          </a:p>
          <a:p>
            <a:pPr lvl="1"/>
            <a:r>
              <a:rPr lang="en-US" dirty="0"/>
              <a:t>Phys to introduce graphene example?</a:t>
            </a:r>
          </a:p>
          <a:p>
            <a:r>
              <a:rPr lang="en-US" dirty="0"/>
              <a:t>Overall, our idea is nice but ideally we need to:</a:t>
            </a:r>
          </a:p>
          <a:p>
            <a:r>
              <a:rPr lang="en-US" dirty="0"/>
              <a:t>A) have more math or B) have more real-world examples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30E01-2991-6944-9847-8A71AC94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862" y="2349661"/>
            <a:ext cx="8034485" cy="15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4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FE18-198E-2843-8D1D-65F71077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(23 Oct – Today)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2116-B68E-B944-9175-3B0590A1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centred</a:t>
            </a:r>
            <a:r>
              <a:rPr lang="en-US" dirty="0"/>
              <a:t> on figuring out how to simultaneously kill F in unforced and keep F in forced</a:t>
            </a:r>
          </a:p>
          <a:p>
            <a:pPr lvl="1"/>
            <a:r>
              <a:rPr lang="en-US" dirty="0"/>
              <a:t>Only realistic way found is to have regularization (manually </a:t>
            </a:r>
            <a:r>
              <a:rPr lang="en-US" dirty="0" err="1"/>
              <a:t>tuneable</a:t>
            </a:r>
            <a:r>
              <a:rPr lang="en-US" dirty="0"/>
              <a:t> right now)</a:t>
            </a:r>
          </a:p>
          <a:p>
            <a:r>
              <a:rPr lang="en-US" dirty="0"/>
              <a:t>We can recover HNN and forced HNN</a:t>
            </a:r>
          </a:p>
          <a:p>
            <a:r>
              <a:rPr lang="en-US" dirty="0"/>
              <a:t>Our forces learned in the duffing seem to be offset by some small delta</a:t>
            </a:r>
          </a:p>
          <a:p>
            <a:pPr lvl="1"/>
            <a:r>
              <a:rPr lang="en-US" dirty="0"/>
              <a:t>The math does not check out – we should not be learning a scalar offset!</a:t>
            </a:r>
          </a:p>
          <a:p>
            <a:r>
              <a:rPr lang="en-US" dirty="0"/>
              <a:t>We </a:t>
            </a:r>
          </a:p>
        </p:txBody>
      </p:sp>
    </p:spTree>
    <p:extLst>
      <p:ext uri="{BB962C8B-B14F-4D97-AF65-F5344CB8AC3E}">
        <p14:creationId xmlns:p14="http://schemas.microsoft.com/office/powerpoint/2010/main" val="203557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9C6DC-EFCD-C540-9E91-A8A3D178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66"/>
            <a:ext cx="3226730" cy="23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E3A94-E8F2-1D45-99FB-9FB23CA0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5" y="1489143"/>
            <a:ext cx="3217689" cy="241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EDBE2-3004-5B47-969B-E728BE71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85" y="1489143"/>
            <a:ext cx="3269838" cy="24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ADFA5EE3-E8AF-484F-ABD1-0D52938B4CEE}"/>
              </a:ext>
            </a:extLst>
          </p:cNvPr>
          <p:cNvGrpSpPr/>
          <p:nvPr/>
        </p:nvGrpSpPr>
        <p:grpSpPr>
          <a:xfrm>
            <a:off x="490434" y="135098"/>
            <a:ext cx="8020164" cy="6582965"/>
            <a:chOff x="490434" y="135098"/>
            <a:chExt cx="8020164" cy="658296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704F138-C1F2-914C-BA89-9AC6E57C5626}"/>
                </a:ext>
              </a:extLst>
            </p:cNvPr>
            <p:cNvSpPr/>
            <p:nvPr/>
          </p:nvSpPr>
          <p:spPr>
            <a:xfrm>
              <a:off x="1319521" y="72069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4CB9F8-4F86-0B45-9933-8B7BC1A20CAF}"/>
                </a:ext>
              </a:extLst>
            </p:cNvPr>
            <p:cNvSpPr/>
            <p:nvPr/>
          </p:nvSpPr>
          <p:spPr>
            <a:xfrm>
              <a:off x="1319521" y="108911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8B54DA-E29C-F549-82C0-FCF6401150BC}"/>
                </a:ext>
              </a:extLst>
            </p:cNvPr>
            <p:cNvSpPr/>
            <p:nvPr/>
          </p:nvSpPr>
          <p:spPr>
            <a:xfrm>
              <a:off x="1830161" y="34750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7F9636-761B-2643-9C07-3961EE124F31}"/>
                </a:ext>
              </a:extLst>
            </p:cNvPr>
            <p:cNvSpPr/>
            <p:nvPr/>
          </p:nvSpPr>
          <p:spPr>
            <a:xfrm>
              <a:off x="1830161" y="145278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06742D-C03E-FE48-9A5C-E497FAF44868}"/>
                </a:ext>
              </a:extLst>
            </p:cNvPr>
            <p:cNvSpPr/>
            <p:nvPr/>
          </p:nvSpPr>
          <p:spPr>
            <a:xfrm>
              <a:off x="2340800" y="34750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D52EF2-C72F-C241-963E-F3CEA36D11CC}"/>
                </a:ext>
              </a:extLst>
            </p:cNvPr>
            <p:cNvSpPr/>
            <p:nvPr/>
          </p:nvSpPr>
          <p:spPr>
            <a:xfrm>
              <a:off x="2340800" y="145278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E99E31-C28E-194C-985B-D7FA549D4559}"/>
                </a:ext>
              </a:extLst>
            </p:cNvPr>
            <p:cNvSpPr/>
            <p:nvPr/>
          </p:nvSpPr>
          <p:spPr>
            <a:xfrm>
              <a:off x="2851440" y="71593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8E0B095-2104-4940-937D-8E046A1A36C1}"/>
                </a:ext>
              </a:extLst>
            </p:cNvPr>
            <p:cNvSpPr/>
            <p:nvPr/>
          </p:nvSpPr>
          <p:spPr>
            <a:xfrm>
              <a:off x="2851440" y="108435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D5B937-CFFA-D14D-878C-5B3E84891867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1552655" y="484307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D0212D-C8FF-B045-8A03-2DB58DD19707}"/>
                </a:ext>
              </a:extLst>
            </p:cNvPr>
            <p:cNvCxnSpPr>
              <a:cxnSpLocks/>
              <a:stCxn id="5" idx="7"/>
              <a:endCxn id="6" idx="2"/>
            </p:cNvCxnSpPr>
            <p:nvPr/>
          </p:nvCxnSpPr>
          <p:spPr>
            <a:xfrm flipV="1">
              <a:off x="1552655" y="484307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5AFA93-F21C-F748-873A-3B21FCCA3ACE}"/>
                </a:ext>
              </a:extLst>
            </p:cNvPr>
            <p:cNvCxnSpPr>
              <a:cxnSpLocks/>
              <a:stCxn id="5" idx="5"/>
              <a:endCxn id="7" idx="2"/>
            </p:cNvCxnSpPr>
            <p:nvPr/>
          </p:nvCxnSpPr>
          <p:spPr>
            <a:xfrm>
              <a:off x="1552655" y="1322651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1EEF1A-CE99-0C45-AE08-D33389D12A5D}"/>
                </a:ext>
              </a:extLst>
            </p:cNvPr>
            <p:cNvCxnSpPr>
              <a:cxnSpLocks/>
              <a:stCxn id="4" idx="5"/>
              <a:endCxn id="7" idx="2"/>
            </p:cNvCxnSpPr>
            <p:nvPr/>
          </p:nvCxnSpPr>
          <p:spPr>
            <a:xfrm>
              <a:off x="1552655" y="954226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DCE5F5-2275-0444-9FA3-0AD90CACC59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613933" y="1313127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6FC19-A063-7441-ADD9-AC07A2EE76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613933" y="944702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60DD57-F7E8-5147-B66C-54EC2D601B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613933" y="484307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3D2A55-7D86-F747-898B-D565BA3C50E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613933" y="484307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59FFB6-3BCF-9F4C-9178-D061F41C2302}"/>
                </a:ext>
              </a:extLst>
            </p:cNvPr>
            <p:cNvSpPr/>
            <p:nvPr/>
          </p:nvSpPr>
          <p:spPr>
            <a:xfrm>
              <a:off x="1827560" y="108435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6F55CB-74CC-4F47-8052-4FF64C0D865E}"/>
                </a:ext>
              </a:extLst>
            </p:cNvPr>
            <p:cNvSpPr/>
            <p:nvPr/>
          </p:nvSpPr>
          <p:spPr>
            <a:xfrm>
              <a:off x="1827560" y="71138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1F9000-B8F0-3740-AC86-3F2517FED7EE}"/>
                </a:ext>
              </a:extLst>
            </p:cNvPr>
            <p:cNvSpPr/>
            <p:nvPr/>
          </p:nvSpPr>
          <p:spPr>
            <a:xfrm>
              <a:off x="2335599" y="107915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B7605C-388E-BC4C-8F97-699BFE0A2751}"/>
                </a:ext>
              </a:extLst>
            </p:cNvPr>
            <p:cNvSpPr/>
            <p:nvPr/>
          </p:nvSpPr>
          <p:spPr>
            <a:xfrm>
              <a:off x="2335599" y="70617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F733615-CBE1-7B46-BA49-869B60D6E04B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2103294" y="484307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343E67-C5F8-C648-8044-298058ED136A}"/>
                </a:ext>
              </a:extLst>
            </p:cNvPr>
            <p:cNvCxnSpPr/>
            <p:nvPr/>
          </p:nvCxnSpPr>
          <p:spPr>
            <a:xfrm>
              <a:off x="2098093" y="1589582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2058D5-FD67-2B4C-8FCC-EBBECF9688CA}"/>
                    </a:ext>
                  </a:extLst>
                </p:cNvPr>
                <p:cNvSpPr txBox="1"/>
                <p:nvPr/>
              </p:nvSpPr>
              <p:spPr>
                <a:xfrm>
                  <a:off x="1063343" y="658045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2058D5-FD67-2B4C-8FCC-EBBECF968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343" y="658045"/>
                  <a:ext cx="26122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5000" r="-500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73B55C-022E-5345-9A92-F03E28C6F738}"/>
                    </a:ext>
                  </a:extLst>
                </p:cNvPr>
                <p:cNvSpPr txBox="1"/>
                <p:nvPr/>
              </p:nvSpPr>
              <p:spPr>
                <a:xfrm>
                  <a:off x="1062958" y="1075754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73B55C-022E-5345-9A92-F03E28C6F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958" y="1075754"/>
                  <a:ext cx="26161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5000" r="-500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65D1968-132B-E44B-BAAA-884208E19BD7}"/>
                    </a:ext>
                  </a:extLst>
                </p:cNvPr>
                <p:cNvSpPr txBox="1"/>
                <p:nvPr/>
              </p:nvSpPr>
              <p:spPr>
                <a:xfrm>
                  <a:off x="3167396" y="678396"/>
                  <a:ext cx="261225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65D1968-132B-E44B-BAAA-884208E19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7396" y="678396"/>
                  <a:ext cx="261225" cy="287386"/>
                </a:xfrm>
                <a:prstGeom prst="rect">
                  <a:avLst/>
                </a:prstGeom>
                <a:blipFill>
                  <a:blip r:embed="rId4"/>
                  <a:stretch>
                    <a:fillRect l="-18182" t="-1666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F3D6BD-5E53-4B4C-A3CC-C1922FF23C64}"/>
                    </a:ext>
                  </a:extLst>
                </p:cNvPr>
                <p:cNvSpPr txBox="1"/>
                <p:nvPr/>
              </p:nvSpPr>
              <p:spPr>
                <a:xfrm>
                  <a:off x="3167011" y="1058685"/>
                  <a:ext cx="261610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F3D6BD-5E53-4B4C-A3CC-C1922FF23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7011" y="1058685"/>
                  <a:ext cx="261610" cy="287386"/>
                </a:xfrm>
                <a:prstGeom prst="rect">
                  <a:avLst/>
                </a:prstGeom>
                <a:blipFill>
                  <a:blip r:embed="rId5"/>
                  <a:stretch>
                    <a:fillRect l="-18182" t="-1666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257D34-EA3C-DC4A-816B-7F1F0F0BB700}"/>
                </a:ext>
              </a:extLst>
            </p:cNvPr>
            <p:cNvSpPr/>
            <p:nvPr/>
          </p:nvSpPr>
          <p:spPr>
            <a:xfrm>
              <a:off x="1331175" y="239930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70C84A8-0FFF-4842-93C3-A8047095298A}"/>
                </a:ext>
              </a:extLst>
            </p:cNvPr>
            <p:cNvSpPr/>
            <p:nvPr/>
          </p:nvSpPr>
          <p:spPr>
            <a:xfrm>
              <a:off x="1331175" y="276772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BA4CD1-C450-B146-855D-9BB31B7FC967}"/>
                </a:ext>
              </a:extLst>
            </p:cNvPr>
            <p:cNvSpPr/>
            <p:nvPr/>
          </p:nvSpPr>
          <p:spPr>
            <a:xfrm>
              <a:off x="1841815" y="202611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E3C382A-E33B-8F4B-8712-5B7848143B3B}"/>
                </a:ext>
              </a:extLst>
            </p:cNvPr>
            <p:cNvSpPr/>
            <p:nvPr/>
          </p:nvSpPr>
          <p:spPr>
            <a:xfrm>
              <a:off x="1841815" y="313139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99D8251-217D-FA48-8BEF-D1A77DD7C913}"/>
                </a:ext>
              </a:extLst>
            </p:cNvPr>
            <p:cNvSpPr/>
            <p:nvPr/>
          </p:nvSpPr>
          <p:spPr>
            <a:xfrm>
              <a:off x="2352454" y="202611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EC6CAC6-CF47-E342-A5F2-96AE4FE6E0A8}"/>
                </a:ext>
              </a:extLst>
            </p:cNvPr>
            <p:cNvSpPr/>
            <p:nvPr/>
          </p:nvSpPr>
          <p:spPr>
            <a:xfrm>
              <a:off x="2352454" y="313139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5E4EFC-4779-6542-B653-F189256BD302}"/>
                </a:ext>
              </a:extLst>
            </p:cNvPr>
            <p:cNvCxnSpPr>
              <a:cxnSpLocks/>
              <a:stCxn id="30" idx="7"/>
              <a:endCxn id="32" idx="2"/>
            </p:cNvCxnSpPr>
            <p:nvPr/>
          </p:nvCxnSpPr>
          <p:spPr>
            <a:xfrm flipV="1">
              <a:off x="1564309" y="2162916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70CEEC-1DA1-874C-9CEA-779A05607D31}"/>
                </a:ext>
              </a:extLst>
            </p:cNvPr>
            <p:cNvCxnSpPr>
              <a:cxnSpLocks/>
              <a:stCxn id="31" idx="7"/>
              <a:endCxn id="32" idx="2"/>
            </p:cNvCxnSpPr>
            <p:nvPr/>
          </p:nvCxnSpPr>
          <p:spPr>
            <a:xfrm flipV="1">
              <a:off x="1564309" y="2162916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E88B237-BF53-6D4A-9880-3433FC41557B}"/>
                </a:ext>
              </a:extLst>
            </p:cNvPr>
            <p:cNvCxnSpPr>
              <a:cxnSpLocks/>
              <a:stCxn id="31" idx="5"/>
              <a:endCxn id="33" idx="2"/>
            </p:cNvCxnSpPr>
            <p:nvPr/>
          </p:nvCxnSpPr>
          <p:spPr>
            <a:xfrm>
              <a:off x="1564309" y="3001260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3E47ADB-085F-D441-97F8-A9381C96C08D}"/>
                </a:ext>
              </a:extLst>
            </p:cNvPr>
            <p:cNvCxnSpPr>
              <a:cxnSpLocks/>
              <a:stCxn id="30" idx="5"/>
              <a:endCxn id="33" idx="2"/>
            </p:cNvCxnSpPr>
            <p:nvPr/>
          </p:nvCxnSpPr>
          <p:spPr>
            <a:xfrm>
              <a:off x="1564309" y="2632835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11E159-F344-7743-853A-695FA6AE4F59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 flipH="1">
              <a:off x="2625587" y="2800180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2C8411-676D-0E40-8FB2-281CFAB4928F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 flipV="1">
              <a:off x="2625587" y="2162918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FB24DD6-B978-174B-889B-CA284B48A9FC}"/>
                </a:ext>
              </a:extLst>
            </p:cNvPr>
            <p:cNvSpPr/>
            <p:nvPr/>
          </p:nvSpPr>
          <p:spPr>
            <a:xfrm>
              <a:off x="1839214" y="276296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5C3348F-CC01-C14D-8767-89F52272CB7C}"/>
                </a:ext>
              </a:extLst>
            </p:cNvPr>
            <p:cNvSpPr/>
            <p:nvPr/>
          </p:nvSpPr>
          <p:spPr>
            <a:xfrm>
              <a:off x="1839214" y="238999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24B8E93-A4F8-E44C-BF14-CF565AA3DC4F}"/>
                </a:ext>
              </a:extLst>
            </p:cNvPr>
            <p:cNvSpPr/>
            <p:nvPr/>
          </p:nvSpPr>
          <p:spPr>
            <a:xfrm>
              <a:off x="2347253" y="275776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6CB2F83-C57D-8D45-9484-3CC7F0A2DBF6}"/>
                </a:ext>
              </a:extLst>
            </p:cNvPr>
            <p:cNvSpPr/>
            <p:nvPr/>
          </p:nvSpPr>
          <p:spPr>
            <a:xfrm>
              <a:off x="2347253" y="238478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EF7F6C-81D8-5A42-843F-2B771F7CB63F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>
              <a:off x="2114948" y="2162916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629BD7C-4214-CD48-B8EA-260FE568C268}"/>
                </a:ext>
              </a:extLst>
            </p:cNvPr>
            <p:cNvCxnSpPr/>
            <p:nvPr/>
          </p:nvCxnSpPr>
          <p:spPr>
            <a:xfrm>
              <a:off x="2109747" y="3268191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D1DE09-0EE3-D546-A928-C6F30CDA71D5}"/>
                    </a:ext>
                  </a:extLst>
                </p:cNvPr>
                <p:cNvSpPr txBox="1"/>
                <p:nvPr/>
              </p:nvSpPr>
              <p:spPr>
                <a:xfrm>
                  <a:off x="1074997" y="2336654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D1DE09-0EE3-D546-A928-C6F30CDA7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997" y="2336654"/>
                  <a:ext cx="26122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9048" r="-476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C912D7-292E-734C-976D-22033C051B6B}"/>
                    </a:ext>
                  </a:extLst>
                </p:cNvPr>
                <p:cNvSpPr txBox="1"/>
                <p:nvPr/>
              </p:nvSpPr>
              <p:spPr>
                <a:xfrm>
                  <a:off x="1074612" y="2754363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C912D7-292E-734C-976D-22033C051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12" y="2754363"/>
                  <a:ext cx="26161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9048" r="-476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C4ED15A-89FE-5947-B29A-BE751130C611}"/>
                    </a:ext>
                  </a:extLst>
                </p:cNvPr>
                <p:cNvSpPr txBox="1"/>
                <p:nvPr/>
              </p:nvSpPr>
              <p:spPr>
                <a:xfrm>
                  <a:off x="2906737" y="2859041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C4ED15A-89FE-5947-B29A-BE751130C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6737" y="2859041"/>
                  <a:ext cx="404534" cy="314573"/>
                </a:xfrm>
                <a:prstGeom prst="rect">
                  <a:avLst/>
                </a:prstGeom>
                <a:blipFill>
                  <a:blip r:embed="rId6"/>
                  <a:stretch>
                    <a:fillRect l="-12121" t="-1538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4E3172-B758-4B4F-8DC8-04EBAC8009FB}"/>
                </a:ext>
              </a:extLst>
            </p:cNvPr>
            <p:cNvSpPr/>
            <p:nvPr/>
          </p:nvSpPr>
          <p:spPr>
            <a:xfrm>
              <a:off x="2859250" y="256664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F2FCDB-9213-074B-88B6-8954324C2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1575" y="2537779"/>
              <a:ext cx="271775" cy="165669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47C9DD-FE86-7A49-B8C1-78D8C64D43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75" y="2703448"/>
              <a:ext cx="271775" cy="202756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60F1A7A-5085-034A-AD41-BD417B050CD5}"/>
                    </a:ext>
                  </a:extLst>
                </p:cNvPr>
                <p:cNvSpPr txBox="1"/>
                <p:nvPr/>
              </p:nvSpPr>
              <p:spPr>
                <a:xfrm>
                  <a:off x="3548376" y="2228318"/>
                  <a:ext cx="820096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60F1A7A-5085-034A-AD41-BD417B050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376" y="2228318"/>
                  <a:ext cx="820096" cy="482440"/>
                </a:xfrm>
                <a:prstGeom prst="rect">
                  <a:avLst/>
                </a:prstGeom>
                <a:blipFill>
                  <a:blip r:embed="rId7"/>
                  <a:stretch>
                    <a:fillRect l="-3030" t="-5128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CEB8FDF-3AF8-D54D-9107-06BD947F848C}"/>
                    </a:ext>
                  </a:extLst>
                </p:cNvPr>
                <p:cNvSpPr txBox="1"/>
                <p:nvPr/>
              </p:nvSpPr>
              <p:spPr>
                <a:xfrm>
                  <a:off x="3481049" y="2806322"/>
                  <a:ext cx="955774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CEB8FDF-3AF8-D54D-9107-06BD947F84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1049" y="2806322"/>
                  <a:ext cx="955774" cy="482440"/>
                </a:xfrm>
                <a:prstGeom prst="rect">
                  <a:avLst/>
                </a:prstGeom>
                <a:blipFill>
                  <a:blip r:embed="rId8"/>
                  <a:stretch>
                    <a:fillRect l="-3947" t="-7692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B0080C-AEC3-8A46-87D8-A28012CFAD1A}"/>
                </a:ext>
              </a:extLst>
            </p:cNvPr>
            <p:cNvSpPr/>
            <p:nvPr/>
          </p:nvSpPr>
          <p:spPr>
            <a:xfrm>
              <a:off x="5388151" y="220546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C91574-86B8-AF46-8F8A-0499AF80E036}"/>
                </a:ext>
              </a:extLst>
            </p:cNvPr>
            <p:cNvSpPr/>
            <p:nvPr/>
          </p:nvSpPr>
          <p:spPr>
            <a:xfrm>
              <a:off x="5388151" y="257388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94DF481-3B76-5542-A3E0-B94F8D204569}"/>
                </a:ext>
              </a:extLst>
            </p:cNvPr>
            <p:cNvSpPr/>
            <p:nvPr/>
          </p:nvSpPr>
          <p:spPr>
            <a:xfrm>
              <a:off x="5886563" y="204661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23F1C3-0A32-1940-AD59-E8ABADAF351D}"/>
                </a:ext>
              </a:extLst>
            </p:cNvPr>
            <p:cNvSpPr/>
            <p:nvPr/>
          </p:nvSpPr>
          <p:spPr>
            <a:xfrm>
              <a:off x="5886563" y="315189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B7990F5-4213-DD4E-8D02-DA063D7C46B3}"/>
                </a:ext>
              </a:extLst>
            </p:cNvPr>
            <p:cNvSpPr/>
            <p:nvPr/>
          </p:nvSpPr>
          <p:spPr>
            <a:xfrm>
              <a:off x="6397202" y="204661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8F07CD4-B42A-9B4C-9803-C26F4EE91F07}"/>
                </a:ext>
              </a:extLst>
            </p:cNvPr>
            <p:cNvSpPr/>
            <p:nvPr/>
          </p:nvSpPr>
          <p:spPr>
            <a:xfrm>
              <a:off x="6397202" y="315189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9D23B73-01FF-AE4E-8455-E3EF466A8860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6670335" y="2820681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581CC74-A6BA-3445-92C3-7E8516DFE0E4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 flipV="1">
              <a:off x="6670335" y="2183419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4ACE2C1-48E5-E64A-986F-2C8ADC5A862F}"/>
                </a:ext>
              </a:extLst>
            </p:cNvPr>
            <p:cNvSpPr/>
            <p:nvPr/>
          </p:nvSpPr>
          <p:spPr>
            <a:xfrm>
              <a:off x="5883962" y="278346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C6D325A-B7DB-B74F-8F6A-F65F007F6F7A}"/>
                </a:ext>
              </a:extLst>
            </p:cNvPr>
            <p:cNvSpPr/>
            <p:nvPr/>
          </p:nvSpPr>
          <p:spPr>
            <a:xfrm>
              <a:off x="5883962" y="241049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2063C89-3967-6F40-A517-029BAB21F655}"/>
                </a:ext>
              </a:extLst>
            </p:cNvPr>
            <p:cNvSpPr/>
            <p:nvPr/>
          </p:nvSpPr>
          <p:spPr>
            <a:xfrm>
              <a:off x="6392001" y="277826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2534328-F9C4-D04D-9B04-BBD39B7E7CBB}"/>
                </a:ext>
              </a:extLst>
            </p:cNvPr>
            <p:cNvSpPr/>
            <p:nvPr/>
          </p:nvSpPr>
          <p:spPr>
            <a:xfrm>
              <a:off x="6392001" y="2405287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867E944-E43B-184F-8A00-9E79C236CFF2}"/>
                </a:ext>
              </a:extLst>
            </p:cNvPr>
            <p:cNvCxnSpPr>
              <a:stCxn id="58" idx="6"/>
              <a:endCxn id="60" idx="2"/>
            </p:cNvCxnSpPr>
            <p:nvPr/>
          </p:nvCxnSpPr>
          <p:spPr>
            <a:xfrm>
              <a:off x="6159696" y="2183417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7962E0B-F835-844C-91FD-609BEFEF9D49}"/>
                </a:ext>
              </a:extLst>
            </p:cNvPr>
            <p:cNvCxnSpPr/>
            <p:nvPr/>
          </p:nvCxnSpPr>
          <p:spPr>
            <a:xfrm>
              <a:off x="6154495" y="3288692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D45C54B-3590-3642-988D-A7DD140456B2}"/>
                    </a:ext>
                  </a:extLst>
                </p:cNvPr>
                <p:cNvSpPr txBox="1"/>
                <p:nvPr/>
              </p:nvSpPr>
              <p:spPr>
                <a:xfrm>
                  <a:off x="5131973" y="2142814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D45C54B-3590-3642-988D-A7DD14045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973" y="2142814"/>
                  <a:ext cx="26122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18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D483A7-7668-6F4F-B1F0-3D12ABD0E48A}"/>
                    </a:ext>
                  </a:extLst>
                </p:cNvPr>
                <p:cNvSpPr txBox="1"/>
                <p:nvPr/>
              </p:nvSpPr>
              <p:spPr>
                <a:xfrm>
                  <a:off x="5131588" y="2560523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D483A7-7668-6F4F-B1F0-3D12ABD0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88" y="2560523"/>
                  <a:ext cx="26161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182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ABCC56-0781-0D4B-A058-80F2AF74D204}"/>
                    </a:ext>
                  </a:extLst>
                </p:cNvPr>
                <p:cNvSpPr txBox="1"/>
                <p:nvPr/>
              </p:nvSpPr>
              <p:spPr>
                <a:xfrm>
                  <a:off x="6951485" y="2879542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ABCC56-0781-0D4B-A058-80F2AF74D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485" y="2879542"/>
                  <a:ext cx="404534" cy="314573"/>
                </a:xfrm>
                <a:prstGeom prst="rect">
                  <a:avLst/>
                </a:prstGeom>
                <a:blipFill>
                  <a:blip r:embed="rId11"/>
                  <a:stretch>
                    <a:fillRect l="-9091" t="-15385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3209FEE-0AE0-F24C-8E24-407F1DAA4242}"/>
                </a:ext>
              </a:extLst>
            </p:cNvPr>
            <p:cNvSpPr/>
            <p:nvPr/>
          </p:nvSpPr>
          <p:spPr>
            <a:xfrm>
              <a:off x="6903998" y="258714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B4EECB-C025-A84F-82CF-BFF5C82920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9480" y="2558280"/>
              <a:ext cx="271775" cy="165669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2D684C4-8DDC-844E-9814-73E6CF3BD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39480" y="2723949"/>
              <a:ext cx="271775" cy="202756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5A98D1-3057-3A44-9C9D-58CF2A5D6800}"/>
                    </a:ext>
                  </a:extLst>
                </p:cNvPr>
                <p:cNvSpPr txBox="1"/>
                <p:nvPr/>
              </p:nvSpPr>
              <p:spPr>
                <a:xfrm>
                  <a:off x="7575218" y="2236294"/>
                  <a:ext cx="820096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5A98D1-3057-3A44-9C9D-58CF2A5D6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5218" y="2236294"/>
                  <a:ext cx="820096" cy="482440"/>
                </a:xfrm>
                <a:prstGeom prst="rect">
                  <a:avLst/>
                </a:prstGeom>
                <a:blipFill>
                  <a:blip r:embed="rId12"/>
                  <a:stretch>
                    <a:fillRect l="-3030" t="-7692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F7BF7EF-B7FA-3A4B-8F32-09C44861F329}"/>
                    </a:ext>
                  </a:extLst>
                </p:cNvPr>
                <p:cNvSpPr txBox="1"/>
                <p:nvPr/>
              </p:nvSpPr>
              <p:spPr>
                <a:xfrm>
                  <a:off x="7507891" y="2814298"/>
                  <a:ext cx="955774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̂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F7BF7EF-B7FA-3A4B-8F32-09C44861F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7891" y="2814298"/>
                  <a:ext cx="955774" cy="482440"/>
                </a:xfrm>
                <a:prstGeom prst="rect">
                  <a:avLst/>
                </a:prstGeom>
                <a:blipFill>
                  <a:blip r:embed="rId13"/>
                  <a:stretch>
                    <a:fillRect l="-2632" t="-7692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E40D96-0A25-3144-AACD-8BDFD18A76CE}"/>
                </a:ext>
              </a:extLst>
            </p:cNvPr>
            <p:cNvSpPr/>
            <p:nvPr/>
          </p:nvSpPr>
          <p:spPr>
            <a:xfrm>
              <a:off x="5382037" y="297823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9870791-FC37-9745-BC9D-B641D4891EEF}"/>
                    </a:ext>
                  </a:extLst>
                </p:cNvPr>
                <p:cNvSpPr txBox="1"/>
                <p:nvPr/>
              </p:nvSpPr>
              <p:spPr>
                <a:xfrm>
                  <a:off x="5177114" y="2979558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9870791-FC37-9745-BC9D-B641D489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114" y="2979558"/>
                  <a:ext cx="14991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6364" r="-27273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B2E3A50-979C-0142-8E73-186C6A743FB0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5664682" y="2183417"/>
              <a:ext cx="221881" cy="1535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17FBE57-C38D-1848-8BAE-31A51465E2E7}"/>
                </a:ext>
              </a:extLst>
            </p:cNvPr>
            <p:cNvCxnSpPr>
              <a:cxnSpLocks/>
              <a:stCxn id="57" idx="7"/>
              <a:endCxn id="58" idx="2"/>
            </p:cNvCxnSpPr>
            <p:nvPr/>
          </p:nvCxnSpPr>
          <p:spPr>
            <a:xfrm flipV="1">
              <a:off x="5621285" y="2183417"/>
              <a:ext cx="265278" cy="430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BDA7248-BF7F-0A4D-89D0-AE9E14E12026}"/>
                </a:ext>
              </a:extLst>
            </p:cNvPr>
            <p:cNvCxnSpPr>
              <a:cxnSpLocks/>
              <a:stCxn id="78" idx="7"/>
              <a:endCxn id="58" idx="2"/>
            </p:cNvCxnSpPr>
            <p:nvPr/>
          </p:nvCxnSpPr>
          <p:spPr>
            <a:xfrm flipV="1">
              <a:off x="5615171" y="2183417"/>
              <a:ext cx="271392" cy="8348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8D03EFA-857A-7645-859C-3EE311B15EEB}"/>
                </a:ext>
              </a:extLst>
            </p:cNvPr>
            <p:cNvCxnSpPr>
              <a:cxnSpLocks/>
              <a:stCxn id="56" idx="5"/>
              <a:endCxn id="59" idx="2"/>
            </p:cNvCxnSpPr>
            <p:nvPr/>
          </p:nvCxnSpPr>
          <p:spPr>
            <a:xfrm>
              <a:off x="5621285" y="2438995"/>
              <a:ext cx="265278" cy="8496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32769D-DFFE-1041-9A78-33067438BFF5}"/>
                </a:ext>
              </a:extLst>
            </p:cNvPr>
            <p:cNvCxnSpPr>
              <a:cxnSpLocks/>
              <a:stCxn id="57" idx="5"/>
              <a:endCxn id="59" idx="2"/>
            </p:cNvCxnSpPr>
            <p:nvPr/>
          </p:nvCxnSpPr>
          <p:spPr>
            <a:xfrm>
              <a:off x="5621285" y="2807420"/>
              <a:ext cx="265278" cy="4812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BCEBCA-0D20-854E-92A4-7642177B11BF}"/>
                </a:ext>
              </a:extLst>
            </p:cNvPr>
            <p:cNvCxnSpPr>
              <a:cxnSpLocks/>
              <a:stCxn id="78" idx="6"/>
              <a:endCxn id="59" idx="2"/>
            </p:cNvCxnSpPr>
            <p:nvPr/>
          </p:nvCxnSpPr>
          <p:spPr>
            <a:xfrm>
              <a:off x="5655170" y="3115032"/>
              <a:ext cx="231393" cy="1736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BDABE527-DF8C-664A-AC5C-B21B85AD467A}"/>
                </a:ext>
              </a:extLst>
            </p:cNvPr>
            <p:cNvSpPr/>
            <p:nvPr/>
          </p:nvSpPr>
          <p:spPr>
            <a:xfrm>
              <a:off x="766053" y="141039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C7D5690A-068D-0946-AA9B-954ECBB1180D}"/>
                </a:ext>
              </a:extLst>
            </p:cNvPr>
            <p:cNvSpPr/>
            <p:nvPr/>
          </p:nvSpPr>
          <p:spPr>
            <a:xfrm>
              <a:off x="772223" y="1914492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3CD39936-7B11-C846-82C0-BC745E7D0C31}"/>
                </a:ext>
              </a:extLst>
            </p:cNvPr>
            <p:cNvSpPr/>
            <p:nvPr/>
          </p:nvSpPr>
          <p:spPr>
            <a:xfrm>
              <a:off x="4824458" y="1929767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F160E8A-31E4-6644-BD20-B7B7AB06CED7}"/>
                </a:ext>
              </a:extLst>
            </p:cNvPr>
            <p:cNvSpPr txBox="1"/>
            <p:nvPr/>
          </p:nvSpPr>
          <p:spPr>
            <a:xfrm rot="16200000">
              <a:off x="212794" y="849536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Classic NN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CDF95C2-DAE7-2040-AF7F-772A7A45D41D}"/>
                </a:ext>
              </a:extLst>
            </p:cNvPr>
            <p:cNvSpPr txBox="1"/>
            <p:nvPr/>
          </p:nvSpPr>
          <p:spPr>
            <a:xfrm rot="16200000">
              <a:off x="38799" y="2669296"/>
              <a:ext cx="11834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Hamiltonian NN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7F85E53-BFE7-E046-90E0-21CCC9E7BCF1}"/>
                </a:ext>
              </a:extLst>
            </p:cNvPr>
            <p:cNvSpPr txBox="1"/>
            <p:nvPr/>
          </p:nvSpPr>
          <p:spPr>
            <a:xfrm rot="16200000">
              <a:off x="3904258" y="2621074"/>
              <a:ext cx="1553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Time-dependent HNN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A4196C8-7E0D-8543-9A4D-EF04CBA2D4D6}"/>
                </a:ext>
              </a:extLst>
            </p:cNvPr>
            <p:cNvSpPr/>
            <p:nvPr/>
          </p:nvSpPr>
          <p:spPr>
            <a:xfrm>
              <a:off x="5392940" y="48024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413572F-7610-A04B-9565-2514CB8C1910}"/>
                </a:ext>
              </a:extLst>
            </p:cNvPr>
            <p:cNvSpPr/>
            <p:nvPr/>
          </p:nvSpPr>
          <p:spPr>
            <a:xfrm>
              <a:off x="5392940" y="84866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A12DA86-4924-7C40-A1C1-6619644E488B}"/>
                </a:ext>
              </a:extLst>
            </p:cNvPr>
            <p:cNvSpPr/>
            <p:nvPr/>
          </p:nvSpPr>
          <p:spPr>
            <a:xfrm>
              <a:off x="5891352" y="32139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E7E137-7769-5C4F-987A-12C058C6FA44}"/>
                </a:ext>
              </a:extLst>
            </p:cNvPr>
            <p:cNvSpPr/>
            <p:nvPr/>
          </p:nvSpPr>
          <p:spPr>
            <a:xfrm>
              <a:off x="5891352" y="142667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0E09EC3-DD60-874C-93EA-782F81B68A14}"/>
                </a:ext>
              </a:extLst>
            </p:cNvPr>
            <p:cNvSpPr/>
            <p:nvPr/>
          </p:nvSpPr>
          <p:spPr>
            <a:xfrm>
              <a:off x="6401991" y="32139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4696311-D3BE-4347-ACFE-7753B7AD2E63}"/>
                </a:ext>
              </a:extLst>
            </p:cNvPr>
            <p:cNvSpPr/>
            <p:nvPr/>
          </p:nvSpPr>
          <p:spPr>
            <a:xfrm>
              <a:off x="6401991" y="142667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05801D2-F913-014A-99AA-E79108458692}"/>
                </a:ext>
              </a:extLst>
            </p:cNvPr>
            <p:cNvSpPr/>
            <p:nvPr/>
          </p:nvSpPr>
          <p:spPr>
            <a:xfrm>
              <a:off x="5888751" y="105824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D7E9CDB-FDD5-514F-AA3E-750A43AD26AB}"/>
                </a:ext>
              </a:extLst>
            </p:cNvPr>
            <p:cNvSpPr/>
            <p:nvPr/>
          </p:nvSpPr>
          <p:spPr>
            <a:xfrm>
              <a:off x="5888751" y="68527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532D8AD-816C-6642-A35B-6FA949CA8D28}"/>
                </a:ext>
              </a:extLst>
            </p:cNvPr>
            <p:cNvSpPr/>
            <p:nvPr/>
          </p:nvSpPr>
          <p:spPr>
            <a:xfrm>
              <a:off x="6396790" y="105304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7A3BE71-7271-BF43-99FE-8E478DEA2914}"/>
                </a:ext>
              </a:extLst>
            </p:cNvPr>
            <p:cNvSpPr/>
            <p:nvPr/>
          </p:nvSpPr>
          <p:spPr>
            <a:xfrm>
              <a:off x="6396790" y="68006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C3A9B89-2963-6942-A313-DD14A43714B8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>
              <a:off x="6164485" y="458198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D37340F-F82C-6540-82F6-136EFA94D9B5}"/>
                </a:ext>
              </a:extLst>
            </p:cNvPr>
            <p:cNvCxnSpPr/>
            <p:nvPr/>
          </p:nvCxnSpPr>
          <p:spPr>
            <a:xfrm>
              <a:off x="6159284" y="1563473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AF6540-D701-2A48-933C-CBBC9B3865EB}"/>
                    </a:ext>
                  </a:extLst>
                </p:cNvPr>
                <p:cNvSpPr txBox="1"/>
                <p:nvPr/>
              </p:nvSpPr>
              <p:spPr>
                <a:xfrm>
                  <a:off x="5136762" y="417595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AF6540-D701-2A48-933C-CBBC9B386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762" y="417595"/>
                  <a:ext cx="261225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818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4607834-D8B8-DB4B-BBB9-C039AC623F2A}"/>
                    </a:ext>
                  </a:extLst>
                </p:cNvPr>
                <p:cNvSpPr txBox="1"/>
                <p:nvPr/>
              </p:nvSpPr>
              <p:spPr>
                <a:xfrm>
                  <a:off x="5136377" y="835304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4607834-D8B8-DB4B-BBB9-C039AC623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377" y="835304"/>
                  <a:ext cx="261610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818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9F79A0-EDE7-024A-8834-21859480BC19}"/>
                </a:ext>
              </a:extLst>
            </p:cNvPr>
            <p:cNvSpPr/>
            <p:nvPr/>
          </p:nvSpPr>
          <p:spPr>
            <a:xfrm>
              <a:off x="5386826" y="125301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4E1D90B-2E16-7140-845E-A8D2DD44E27C}"/>
                    </a:ext>
                  </a:extLst>
                </p:cNvPr>
                <p:cNvSpPr txBox="1"/>
                <p:nvPr/>
              </p:nvSpPr>
              <p:spPr>
                <a:xfrm>
                  <a:off x="5181903" y="1254339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4E1D90B-2E16-7140-845E-A8D2DD44E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903" y="1254339"/>
                  <a:ext cx="14991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3333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6C99EDE-F543-F34B-BC76-6369B645EBA0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 flipV="1">
              <a:off x="5669471" y="458198"/>
              <a:ext cx="221881" cy="1535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7DADF00-EDC9-8A43-9612-963FCD82272E}"/>
                </a:ext>
              </a:extLst>
            </p:cNvPr>
            <p:cNvCxnSpPr>
              <a:cxnSpLocks/>
              <a:stCxn id="95" idx="7"/>
              <a:endCxn id="96" idx="2"/>
            </p:cNvCxnSpPr>
            <p:nvPr/>
          </p:nvCxnSpPr>
          <p:spPr>
            <a:xfrm flipV="1">
              <a:off x="5626074" y="458198"/>
              <a:ext cx="265278" cy="430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C217C80-A5E9-064C-8605-FAB4128E9D51}"/>
                </a:ext>
              </a:extLst>
            </p:cNvPr>
            <p:cNvCxnSpPr>
              <a:cxnSpLocks/>
              <a:stCxn id="116" idx="7"/>
              <a:endCxn id="96" idx="2"/>
            </p:cNvCxnSpPr>
            <p:nvPr/>
          </p:nvCxnSpPr>
          <p:spPr>
            <a:xfrm flipV="1">
              <a:off x="5619960" y="458198"/>
              <a:ext cx="271392" cy="8348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089E39B-A53B-5B4D-ABCB-EE2802689929}"/>
                </a:ext>
              </a:extLst>
            </p:cNvPr>
            <p:cNvCxnSpPr>
              <a:cxnSpLocks/>
              <a:stCxn id="94" idx="5"/>
              <a:endCxn id="97" idx="2"/>
            </p:cNvCxnSpPr>
            <p:nvPr/>
          </p:nvCxnSpPr>
          <p:spPr>
            <a:xfrm>
              <a:off x="5626074" y="713776"/>
              <a:ext cx="265278" cy="8496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64E77E-1451-4444-8421-DD744EE5EA0C}"/>
                </a:ext>
              </a:extLst>
            </p:cNvPr>
            <p:cNvCxnSpPr>
              <a:cxnSpLocks/>
              <a:stCxn id="95" idx="5"/>
              <a:endCxn id="97" idx="2"/>
            </p:cNvCxnSpPr>
            <p:nvPr/>
          </p:nvCxnSpPr>
          <p:spPr>
            <a:xfrm>
              <a:off x="5626074" y="1082201"/>
              <a:ext cx="265278" cy="4812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6A0027B-F214-6642-A187-0683EE3781EB}"/>
                </a:ext>
              </a:extLst>
            </p:cNvPr>
            <p:cNvCxnSpPr>
              <a:cxnSpLocks/>
              <a:stCxn id="116" idx="6"/>
              <a:endCxn id="97" idx="2"/>
            </p:cNvCxnSpPr>
            <p:nvPr/>
          </p:nvCxnSpPr>
          <p:spPr>
            <a:xfrm>
              <a:off x="5659959" y="1389813"/>
              <a:ext cx="231393" cy="1736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E8636279-3BCF-A74B-9680-E2EC01AEF8D3}"/>
                </a:ext>
              </a:extLst>
            </p:cNvPr>
            <p:cNvSpPr/>
            <p:nvPr/>
          </p:nvSpPr>
          <p:spPr>
            <a:xfrm>
              <a:off x="4829247" y="135098"/>
              <a:ext cx="3681351" cy="17082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139FC6F-1B55-7942-9069-F2CBE597D997}"/>
                </a:ext>
              </a:extLst>
            </p:cNvPr>
            <p:cNvSpPr txBox="1"/>
            <p:nvPr/>
          </p:nvSpPr>
          <p:spPr>
            <a:xfrm rot="16200000">
              <a:off x="4215317" y="895855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Baseline NN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C7AB0EA-381E-8C4F-B918-7759E10D5C0A}"/>
                </a:ext>
              </a:extLst>
            </p:cNvPr>
            <p:cNvSpPr/>
            <p:nvPr/>
          </p:nvSpPr>
          <p:spPr>
            <a:xfrm>
              <a:off x="6919572" y="68982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0175543-05BB-BF4F-B458-DC20482ED7F4}"/>
                </a:ext>
              </a:extLst>
            </p:cNvPr>
            <p:cNvSpPr/>
            <p:nvPr/>
          </p:nvSpPr>
          <p:spPr>
            <a:xfrm>
              <a:off x="6919572" y="105824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E9FE0CA-1712-B447-B379-55B6343407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82065" y="1287018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72D8A56-823F-1040-BE8B-7C6D3980650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82065" y="918593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9A1B340-9D5B-BA47-8F71-90D05201DA5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82065" y="458198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91B9301-2EC3-0A48-8535-1EE2D88D4F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82065" y="458198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A4A6571-8739-854B-A902-A47AC096985C}"/>
                    </a:ext>
                  </a:extLst>
                </p:cNvPr>
                <p:cNvSpPr txBox="1"/>
                <p:nvPr/>
              </p:nvSpPr>
              <p:spPr>
                <a:xfrm>
                  <a:off x="7235528" y="652287"/>
                  <a:ext cx="261225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A4A6571-8739-854B-A902-A47AC0969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5528" y="652287"/>
                  <a:ext cx="261225" cy="287386"/>
                </a:xfrm>
                <a:prstGeom prst="rect">
                  <a:avLst/>
                </a:prstGeom>
                <a:blipFill>
                  <a:blip r:embed="rId18"/>
                  <a:stretch>
                    <a:fillRect l="-23810" t="-16667" r="-4762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440F38D-962F-BA46-BE9C-93CB69EFEC9B}"/>
                    </a:ext>
                  </a:extLst>
                </p:cNvPr>
                <p:cNvSpPr txBox="1"/>
                <p:nvPr/>
              </p:nvSpPr>
              <p:spPr>
                <a:xfrm>
                  <a:off x="7235143" y="1032576"/>
                  <a:ext cx="261610" cy="287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440F38D-962F-BA46-BE9C-93CB69EFE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5143" y="1032576"/>
                  <a:ext cx="261610" cy="287386"/>
                </a:xfrm>
                <a:prstGeom prst="rect">
                  <a:avLst/>
                </a:prstGeom>
                <a:blipFill>
                  <a:blip r:embed="rId19"/>
                  <a:stretch>
                    <a:fillRect l="-23810" t="-16667" r="-4762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55D3E98-27C9-4B43-A267-87B5E39654B5}"/>
                </a:ext>
              </a:extLst>
            </p:cNvPr>
            <p:cNvSpPr/>
            <p:nvPr/>
          </p:nvSpPr>
          <p:spPr>
            <a:xfrm>
              <a:off x="1814481" y="418378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CA19D27-412C-0745-AEC9-05AA7F6B86F8}"/>
                </a:ext>
              </a:extLst>
            </p:cNvPr>
            <p:cNvSpPr/>
            <p:nvPr/>
          </p:nvSpPr>
          <p:spPr>
            <a:xfrm>
              <a:off x="1814481" y="455221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940B714-B0FB-B140-9566-BCE10C53657B}"/>
                </a:ext>
              </a:extLst>
            </p:cNvPr>
            <p:cNvSpPr/>
            <p:nvPr/>
          </p:nvSpPr>
          <p:spPr>
            <a:xfrm>
              <a:off x="2325121" y="381059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75A6F2B-D78B-DD42-B0F8-CBC4FEC788C8}"/>
                </a:ext>
              </a:extLst>
            </p:cNvPr>
            <p:cNvSpPr/>
            <p:nvPr/>
          </p:nvSpPr>
          <p:spPr>
            <a:xfrm>
              <a:off x="2325121" y="491587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B46C2B2-B7FB-684D-BD62-D18F56861BD8}"/>
                </a:ext>
              </a:extLst>
            </p:cNvPr>
            <p:cNvSpPr/>
            <p:nvPr/>
          </p:nvSpPr>
          <p:spPr>
            <a:xfrm>
              <a:off x="2835760" y="381059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E4049E3-1F80-BB4C-ABC8-C619E6F03119}"/>
                </a:ext>
              </a:extLst>
            </p:cNvPr>
            <p:cNvSpPr/>
            <p:nvPr/>
          </p:nvSpPr>
          <p:spPr>
            <a:xfrm>
              <a:off x="2835760" y="4915874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D423E6F-6EFD-4440-8D75-7F0F5F4661E1}"/>
                </a:ext>
              </a:extLst>
            </p:cNvPr>
            <p:cNvCxnSpPr>
              <a:cxnSpLocks/>
              <a:stCxn id="134" idx="7"/>
              <a:endCxn id="136" idx="2"/>
            </p:cNvCxnSpPr>
            <p:nvPr/>
          </p:nvCxnSpPr>
          <p:spPr>
            <a:xfrm flipV="1">
              <a:off x="2047615" y="3947399"/>
              <a:ext cx="277506" cy="27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825058-97AE-E742-83F3-A8766342FAEE}"/>
                </a:ext>
              </a:extLst>
            </p:cNvPr>
            <p:cNvCxnSpPr>
              <a:cxnSpLocks/>
              <a:stCxn id="135" idx="7"/>
              <a:endCxn id="136" idx="2"/>
            </p:cNvCxnSpPr>
            <p:nvPr/>
          </p:nvCxnSpPr>
          <p:spPr>
            <a:xfrm flipV="1">
              <a:off x="2047615" y="3947399"/>
              <a:ext cx="277506" cy="6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3C91980-D432-9949-B0C0-267B881C6935}"/>
                </a:ext>
              </a:extLst>
            </p:cNvPr>
            <p:cNvCxnSpPr>
              <a:cxnSpLocks/>
              <a:stCxn id="135" idx="5"/>
              <a:endCxn id="137" idx="2"/>
            </p:cNvCxnSpPr>
            <p:nvPr/>
          </p:nvCxnSpPr>
          <p:spPr>
            <a:xfrm>
              <a:off x="2047615" y="4785743"/>
              <a:ext cx="277506" cy="266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B80B910-B0AB-6941-ADB5-853C221333C7}"/>
                </a:ext>
              </a:extLst>
            </p:cNvPr>
            <p:cNvCxnSpPr>
              <a:cxnSpLocks/>
              <a:stCxn id="134" idx="5"/>
              <a:endCxn id="137" idx="2"/>
            </p:cNvCxnSpPr>
            <p:nvPr/>
          </p:nvCxnSpPr>
          <p:spPr>
            <a:xfrm>
              <a:off x="2047615" y="4417318"/>
              <a:ext cx="277506" cy="635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A0F37E1-A6D5-4B4E-B52C-DDA499FEC062}"/>
                </a:ext>
              </a:extLst>
            </p:cNvPr>
            <p:cNvCxnSpPr>
              <a:cxnSpLocks/>
              <a:stCxn id="155" idx="3"/>
            </p:cNvCxnSpPr>
            <p:nvPr/>
          </p:nvCxnSpPr>
          <p:spPr>
            <a:xfrm flipH="1">
              <a:off x="3108893" y="4584663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7040E91-D2B1-9149-B2FC-40AD88115AAA}"/>
                </a:ext>
              </a:extLst>
            </p:cNvPr>
            <p:cNvCxnSpPr>
              <a:cxnSpLocks/>
              <a:stCxn id="155" idx="1"/>
            </p:cNvCxnSpPr>
            <p:nvPr/>
          </p:nvCxnSpPr>
          <p:spPr>
            <a:xfrm flipH="1" flipV="1">
              <a:off x="3108893" y="3947401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F298D6-8775-AA48-BE2E-8E48FFB33A44}"/>
                </a:ext>
              </a:extLst>
            </p:cNvPr>
            <p:cNvSpPr/>
            <p:nvPr/>
          </p:nvSpPr>
          <p:spPr>
            <a:xfrm>
              <a:off x="2322520" y="454744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34BBD92-7E0C-BB47-864B-EEF1387D77B7}"/>
                </a:ext>
              </a:extLst>
            </p:cNvPr>
            <p:cNvSpPr/>
            <p:nvPr/>
          </p:nvSpPr>
          <p:spPr>
            <a:xfrm>
              <a:off x="2322520" y="4174473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0D4973F-2251-0042-A152-602F483B8DEA}"/>
                </a:ext>
              </a:extLst>
            </p:cNvPr>
            <p:cNvSpPr/>
            <p:nvPr/>
          </p:nvSpPr>
          <p:spPr>
            <a:xfrm>
              <a:off x="2830559" y="4542245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BECDB8E-47DA-8D45-9C18-10F57FCEB667}"/>
                </a:ext>
              </a:extLst>
            </p:cNvPr>
            <p:cNvSpPr/>
            <p:nvPr/>
          </p:nvSpPr>
          <p:spPr>
            <a:xfrm>
              <a:off x="2830559" y="416926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59FB901-ADDD-524F-9F7D-7A6FA0EC7B7F}"/>
                </a:ext>
              </a:extLst>
            </p:cNvPr>
            <p:cNvCxnSpPr>
              <a:stCxn id="136" idx="6"/>
              <a:endCxn id="138" idx="2"/>
            </p:cNvCxnSpPr>
            <p:nvPr/>
          </p:nvCxnSpPr>
          <p:spPr>
            <a:xfrm>
              <a:off x="2598254" y="3947399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5DC727B-9CBD-F94C-8EC7-BB61774BD341}"/>
                </a:ext>
              </a:extLst>
            </p:cNvPr>
            <p:cNvCxnSpPr/>
            <p:nvPr/>
          </p:nvCxnSpPr>
          <p:spPr>
            <a:xfrm>
              <a:off x="2593053" y="5052674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1183E57-01D6-524F-9FFA-96CA23F79E89}"/>
                    </a:ext>
                  </a:extLst>
                </p:cNvPr>
                <p:cNvSpPr txBox="1"/>
                <p:nvPr/>
              </p:nvSpPr>
              <p:spPr>
                <a:xfrm>
                  <a:off x="1558303" y="4121137"/>
                  <a:ext cx="261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1183E57-01D6-524F-9FFA-96CA23F79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303" y="4121137"/>
                  <a:ext cx="261225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9048" r="-4762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CF0CB226-731D-254B-8F00-FCA0DA7912B4}"/>
                    </a:ext>
                  </a:extLst>
                </p:cNvPr>
                <p:cNvSpPr txBox="1"/>
                <p:nvPr/>
              </p:nvSpPr>
              <p:spPr>
                <a:xfrm>
                  <a:off x="1557918" y="4538846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CF0CB226-731D-254B-8F00-FCA0DA791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918" y="4538846"/>
                  <a:ext cx="261610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9048" r="-476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B00DD07-7DB1-8340-BACD-21294750AD11}"/>
                    </a:ext>
                  </a:extLst>
                </p:cNvPr>
                <p:cNvSpPr txBox="1"/>
                <p:nvPr/>
              </p:nvSpPr>
              <p:spPr>
                <a:xfrm>
                  <a:off x="3390043" y="4643524"/>
                  <a:ext cx="404534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B00DD07-7DB1-8340-BACD-21294750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043" y="4643524"/>
                  <a:ext cx="404534" cy="314573"/>
                </a:xfrm>
                <a:prstGeom prst="rect">
                  <a:avLst/>
                </a:prstGeom>
                <a:blipFill>
                  <a:blip r:embed="rId22"/>
                  <a:stretch>
                    <a:fillRect l="-9091" t="-20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2549B5A-6E89-2849-ADDB-02A4A52B36AB}"/>
                </a:ext>
              </a:extLst>
            </p:cNvPr>
            <p:cNvSpPr/>
            <p:nvPr/>
          </p:nvSpPr>
          <p:spPr>
            <a:xfrm>
              <a:off x="3342556" y="435113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27F7E35-96B0-BD4E-A8FB-13E8B4BBACA0}"/>
                </a:ext>
              </a:extLst>
            </p:cNvPr>
            <p:cNvSpPr/>
            <p:nvPr/>
          </p:nvSpPr>
          <p:spPr>
            <a:xfrm>
              <a:off x="2322520" y="528364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5AEDF89-98A2-DA44-B253-9DD0BCBB63AB}"/>
                </a:ext>
              </a:extLst>
            </p:cNvPr>
            <p:cNvSpPr/>
            <p:nvPr/>
          </p:nvSpPr>
          <p:spPr>
            <a:xfrm>
              <a:off x="2322520" y="638892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008458B-0D89-6246-95AF-B566A0587799}"/>
                </a:ext>
              </a:extLst>
            </p:cNvPr>
            <p:cNvSpPr/>
            <p:nvPr/>
          </p:nvSpPr>
          <p:spPr>
            <a:xfrm>
              <a:off x="2833159" y="528364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7FA78B-CB89-D04C-9177-A87E97546085}"/>
                </a:ext>
              </a:extLst>
            </p:cNvPr>
            <p:cNvSpPr/>
            <p:nvPr/>
          </p:nvSpPr>
          <p:spPr>
            <a:xfrm>
              <a:off x="2833159" y="638892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354E98E-4C20-CB49-94D6-88DAED61BA2A}"/>
                </a:ext>
              </a:extLst>
            </p:cNvPr>
            <p:cNvCxnSpPr>
              <a:cxnSpLocks/>
              <a:stCxn id="169" idx="3"/>
            </p:cNvCxnSpPr>
            <p:nvPr/>
          </p:nvCxnSpPr>
          <p:spPr>
            <a:xfrm flipH="1">
              <a:off x="3106292" y="6057710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8A1806-C8FE-EE45-83A7-3743F69CC637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flipH="1" flipV="1">
              <a:off x="3106292" y="5420448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DF8EF19-6145-624A-9D12-8A6BAC5BBDD7}"/>
                </a:ext>
              </a:extLst>
            </p:cNvPr>
            <p:cNvSpPr/>
            <p:nvPr/>
          </p:nvSpPr>
          <p:spPr>
            <a:xfrm>
              <a:off x="2319919" y="602049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DB4F1EB-0217-8440-BED6-643F0915EB9C}"/>
                </a:ext>
              </a:extLst>
            </p:cNvPr>
            <p:cNvSpPr/>
            <p:nvPr/>
          </p:nvSpPr>
          <p:spPr>
            <a:xfrm>
              <a:off x="2319919" y="5647520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CB05C22-BB79-E449-96E9-D7F5E8D11A74}"/>
                </a:ext>
              </a:extLst>
            </p:cNvPr>
            <p:cNvSpPr/>
            <p:nvPr/>
          </p:nvSpPr>
          <p:spPr>
            <a:xfrm>
              <a:off x="2827958" y="6015292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EC25707-2248-8B4F-8F1F-E9484DB3E221}"/>
                </a:ext>
              </a:extLst>
            </p:cNvPr>
            <p:cNvSpPr/>
            <p:nvPr/>
          </p:nvSpPr>
          <p:spPr>
            <a:xfrm>
              <a:off x="2827958" y="5642316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AAA5351-33C7-7E4D-8BF9-AF01E795E72D}"/>
                </a:ext>
              </a:extLst>
            </p:cNvPr>
            <p:cNvCxnSpPr>
              <a:stCxn id="156" idx="6"/>
              <a:endCxn id="158" idx="2"/>
            </p:cNvCxnSpPr>
            <p:nvPr/>
          </p:nvCxnSpPr>
          <p:spPr>
            <a:xfrm>
              <a:off x="2595653" y="5420446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BEE32A8-00D9-6C40-8D90-A6A65DBE6596}"/>
                </a:ext>
              </a:extLst>
            </p:cNvPr>
            <p:cNvCxnSpPr/>
            <p:nvPr/>
          </p:nvCxnSpPr>
          <p:spPr>
            <a:xfrm>
              <a:off x="2590452" y="6525721"/>
              <a:ext cx="2375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F5CA617-8BEA-4748-B301-BCF430DC5625}"/>
                    </a:ext>
                  </a:extLst>
                </p:cNvPr>
                <p:cNvSpPr txBox="1"/>
                <p:nvPr/>
              </p:nvSpPr>
              <p:spPr>
                <a:xfrm>
                  <a:off x="3387442" y="6116571"/>
                  <a:ext cx="365549" cy="314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F5CA617-8BEA-4748-B301-BCF430DC5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442" y="6116571"/>
                  <a:ext cx="365549" cy="314573"/>
                </a:xfrm>
                <a:prstGeom prst="rect">
                  <a:avLst/>
                </a:prstGeom>
                <a:blipFill>
                  <a:blip r:embed="rId23"/>
                  <a:stretch>
                    <a:fillRect l="-13333" t="-16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0EABA0B-580A-9F4C-A114-D17F82A04876}"/>
                </a:ext>
              </a:extLst>
            </p:cNvPr>
            <p:cNvSpPr/>
            <p:nvPr/>
          </p:nvSpPr>
          <p:spPr>
            <a:xfrm>
              <a:off x="3339955" y="5824178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DAF5867-105A-894B-B8C5-F94CE64F2531}"/>
                </a:ext>
              </a:extLst>
            </p:cNvPr>
            <p:cNvCxnSpPr>
              <a:cxnSpLocks/>
              <a:stCxn id="172" idx="3"/>
            </p:cNvCxnSpPr>
            <p:nvPr/>
          </p:nvCxnSpPr>
          <p:spPr>
            <a:xfrm rot="10800000" flipH="1">
              <a:off x="2038769" y="5422496"/>
              <a:ext cx="273662" cy="468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1663344-3E84-D947-ABEB-61E1091CD7DC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rot="10800000" flipH="1" flipV="1">
              <a:off x="2038769" y="6083971"/>
              <a:ext cx="273662" cy="44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07A77425-0B59-6F4D-B1AC-C8940FE347BE}"/>
                </a:ext>
              </a:extLst>
            </p:cNvPr>
            <p:cNvSpPr/>
            <p:nvPr/>
          </p:nvSpPr>
          <p:spPr>
            <a:xfrm rot="10800000">
              <a:off x="1805635" y="5850439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9551D96-E148-F54C-AE18-FB5E03A8BCB7}"/>
                    </a:ext>
                  </a:extLst>
                </p:cNvPr>
                <p:cNvSpPr txBox="1"/>
                <p:nvPr/>
              </p:nvSpPr>
              <p:spPr>
                <a:xfrm>
                  <a:off x="1631091" y="5845352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9551D96-E148-F54C-AE18-FB5E03A8B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1091" y="5845352"/>
                  <a:ext cx="149913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23077"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27277BA2-A2E8-0F41-BC85-C3A2F62C8F85}"/>
                </a:ext>
              </a:extLst>
            </p:cNvPr>
            <p:cNvSpPr/>
            <p:nvPr/>
          </p:nvSpPr>
          <p:spPr>
            <a:xfrm>
              <a:off x="1221216" y="3674879"/>
              <a:ext cx="6858351" cy="3043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29B0A45-829C-F84D-82C4-E7BBB9CA77C5}"/>
                </a:ext>
              </a:extLst>
            </p:cNvPr>
            <p:cNvSpPr txBox="1"/>
            <p:nvPr/>
          </p:nvSpPr>
          <p:spPr>
            <a:xfrm rot="16200000">
              <a:off x="238342" y="5168292"/>
              <a:ext cx="16676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Time-dependent HNN 4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BA633C5-FC84-9247-9B10-53721F5B9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1552" y="4319703"/>
              <a:ext cx="271775" cy="165669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4B87280-A3AF-0640-BD5E-48FF81B21F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1552" y="4485372"/>
              <a:ext cx="271775" cy="202756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D64CA28-4DD4-2048-80E7-E196E3E41F67}"/>
                    </a:ext>
                  </a:extLst>
                </p:cNvPr>
                <p:cNvSpPr txBox="1"/>
                <p:nvPr/>
              </p:nvSpPr>
              <p:spPr>
                <a:xfrm>
                  <a:off x="3978353" y="4010242"/>
                  <a:ext cx="424347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D64CA28-4DD4-2048-80E7-E196E3E41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353" y="4010242"/>
                  <a:ext cx="424347" cy="482440"/>
                </a:xfrm>
                <a:prstGeom prst="rect">
                  <a:avLst/>
                </a:prstGeom>
                <a:blipFill>
                  <a:blip r:embed="rId25"/>
                  <a:stretch>
                    <a:fillRect l="-8571" t="-7692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A240D0B-B80C-5E41-90FE-151108F92A37}"/>
                    </a:ext>
                  </a:extLst>
                </p:cNvPr>
                <p:cNvSpPr txBox="1"/>
                <p:nvPr/>
              </p:nvSpPr>
              <p:spPr>
                <a:xfrm>
                  <a:off x="3968901" y="4588246"/>
                  <a:ext cx="424347" cy="48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A240D0B-B80C-5E41-90FE-151108F92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901" y="4588246"/>
                  <a:ext cx="424347" cy="482440"/>
                </a:xfrm>
                <a:prstGeom prst="rect">
                  <a:avLst/>
                </a:prstGeom>
                <a:blipFill>
                  <a:blip r:embed="rId26"/>
                  <a:stretch>
                    <a:fillRect l="-8824" t="-5128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BB5CE8-1345-954A-B681-FABB6D128BDA}"/>
                    </a:ext>
                  </a:extLst>
                </p:cNvPr>
                <p:cNvSpPr txBox="1"/>
                <p:nvPr/>
              </p:nvSpPr>
              <p:spPr>
                <a:xfrm>
                  <a:off x="4542670" y="4689011"/>
                  <a:ext cx="3947936" cy="11381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600" dirty="0"/>
                                  <m:t> </m:t>
                                </m:r>
                              </m:e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sz="1600" b="0" dirty="0"/>
                </a:p>
              </p:txBody>
            </p:sp>
          </mc:Choice>
          <mc:Fallback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28BB5CE8-1345-954A-B681-FABB6D128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670" y="4689011"/>
                  <a:ext cx="3947936" cy="1138132"/>
                </a:xfrm>
                <a:prstGeom prst="rect">
                  <a:avLst/>
                </a:prstGeom>
                <a:blipFill>
                  <a:blip r:embed="rId27"/>
                  <a:stretch>
                    <a:fillRect t="-3297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954492-08B6-0F48-8DB6-790A63FDAD66}"/>
                </a:ext>
              </a:extLst>
            </p:cNvPr>
            <p:cNvSpPr/>
            <p:nvPr/>
          </p:nvSpPr>
          <p:spPr>
            <a:xfrm>
              <a:off x="4027874" y="5814531"/>
              <a:ext cx="273133" cy="273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F538DEB-8E24-5E41-9CF8-40E012529DCD}"/>
                    </a:ext>
                  </a:extLst>
                </p:cNvPr>
                <p:cNvSpPr txBox="1"/>
                <p:nvPr/>
              </p:nvSpPr>
              <p:spPr>
                <a:xfrm>
                  <a:off x="4030568" y="6106926"/>
                  <a:ext cx="398891" cy="3158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F538DEB-8E24-5E41-9CF8-40E012529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568" y="6106926"/>
                  <a:ext cx="398891" cy="315856"/>
                </a:xfrm>
                <a:prstGeom prst="rect">
                  <a:avLst/>
                </a:prstGeom>
                <a:blipFill>
                  <a:blip r:embed="rId28"/>
                  <a:stretch>
                    <a:fillRect l="-9091" t="-15385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17B6CB0-5F80-214C-99A5-EB2D5C0B5E4E}"/>
                </a:ext>
              </a:extLst>
            </p:cNvPr>
            <p:cNvSpPr/>
            <p:nvPr/>
          </p:nvSpPr>
          <p:spPr>
            <a:xfrm>
              <a:off x="1456087" y="3729574"/>
              <a:ext cx="2980736" cy="1489567"/>
            </a:xfrm>
            <a:prstGeom prst="roundRect">
              <a:avLst/>
            </a:prstGeom>
            <a:noFill/>
            <a:ln w="19050">
              <a:solidFill>
                <a:srgbClr val="000000">
                  <a:alpha val="38824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0AB37AA6-E167-4D47-A6D3-AB3FA9F7168C}"/>
                </a:ext>
              </a:extLst>
            </p:cNvPr>
            <p:cNvSpPr/>
            <p:nvPr/>
          </p:nvSpPr>
          <p:spPr>
            <a:xfrm>
              <a:off x="1497638" y="5272724"/>
              <a:ext cx="2253004" cy="1394742"/>
            </a:xfrm>
            <a:prstGeom prst="roundRect">
              <a:avLst/>
            </a:prstGeom>
            <a:noFill/>
            <a:ln w="19050">
              <a:solidFill>
                <a:srgbClr val="000000">
                  <a:alpha val="38824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68376E58-E033-1B43-AB21-52EB235F6A3C}"/>
                </a:ext>
              </a:extLst>
            </p:cNvPr>
            <p:cNvSpPr/>
            <p:nvPr/>
          </p:nvSpPr>
          <p:spPr>
            <a:xfrm>
              <a:off x="3854814" y="5273092"/>
              <a:ext cx="592589" cy="1394742"/>
            </a:xfrm>
            <a:prstGeom prst="roundRect">
              <a:avLst/>
            </a:prstGeom>
            <a:noFill/>
            <a:ln w="19050">
              <a:solidFill>
                <a:srgbClr val="000000">
                  <a:alpha val="38824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4A3F56-1AE8-9846-99C8-E8BDD29B1F1B}"/>
                </a:ext>
              </a:extLst>
            </p:cNvPr>
            <p:cNvSpPr txBox="1"/>
            <p:nvPr/>
          </p:nvSpPr>
          <p:spPr>
            <a:xfrm>
              <a:off x="4021016" y="211016"/>
              <a:ext cx="398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DB20E66-EC7C-6847-B9EA-2AAB2227D420}"/>
                </a:ext>
              </a:extLst>
            </p:cNvPr>
            <p:cNvSpPr txBox="1"/>
            <p:nvPr/>
          </p:nvSpPr>
          <p:spPr>
            <a:xfrm>
              <a:off x="8088924" y="211016"/>
              <a:ext cx="398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E428095-60EC-BC48-9CCD-E497A0296416}"/>
                </a:ext>
              </a:extLst>
            </p:cNvPr>
            <p:cNvSpPr txBox="1"/>
            <p:nvPr/>
          </p:nvSpPr>
          <p:spPr>
            <a:xfrm>
              <a:off x="4021016" y="1922585"/>
              <a:ext cx="398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EFE40E1-B87B-AC48-BDDF-DC41DD5BD216}"/>
                </a:ext>
              </a:extLst>
            </p:cNvPr>
            <p:cNvSpPr txBox="1"/>
            <p:nvPr/>
          </p:nvSpPr>
          <p:spPr>
            <a:xfrm>
              <a:off x="8088924" y="1922585"/>
              <a:ext cx="398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66F456A-A3C0-2141-91DA-189AE92AF42D}"/>
                </a:ext>
              </a:extLst>
            </p:cNvPr>
            <p:cNvSpPr txBox="1"/>
            <p:nvPr/>
          </p:nvSpPr>
          <p:spPr>
            <a:xfrm>
              <a:off x="7397262" y="3810000"/>
              <a:ext cx="398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051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integrator/no 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BD9E4-DC4F-0B4C-84F6-21D64BCA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0" y="1555668"/>
            <a:ext cx="3451759" cy="2588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371D7-5D12-9141-8360-17631055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94" y="1600972"/>
            <a:ext cx="3573227" cy="26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97063-973D-D343-8034-1AA11A45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139" y="1626787"/>
            <a:ext cx="3280040" cy="25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5BE02-55F8-C44B-9B43-D420804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05" y="919552"/>
            <a:ext cx="234120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39E80-89C9-784E-8F8D-AF8EB810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00" y="881089"/>
            <a:ext cx="2387143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68CA5-42CB-CC47-819A-8B1E265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6" y="919552"/>
            <a:ext cx="2364055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A954F5-CB51-3A45-951C-679F7B3A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00" y="2846155"/>
            <a:ext cx="2417607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66DFE-4D8A-854A-B68F-708DE609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040" y="2846155"/>
            <a:ext cx="2348182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47621-F649-5F4E-91AF-1E9BF58D8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95" y="2875470"/>
            <a:ext cx="2401442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4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E34B52-4214-F349-BBD5-8EFB6ADD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111" y="4807726"/>
            <a:ext cx="2368421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18AA7E-9F15-E149-8D4F-4BBD4824A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2040" y="4836343"/>
            <a:ext cx="2350345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722948-10CA-794D-92DB-65871C42C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893" y="4831388"/>
            <a:ext cx="2280278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0.0001</a:t>
            </a:r>
          </a:p>
        </p:txBody>
      </p:sp>
    </p:spTree>
    <p:extLst>
      <p:ext uri="{BB962C8B-B14F-4D97-AF65-F5344CB8AC3E}">
        <p14:creationId xmlns:p14="http://schemas.microsoft.com/office/powerpoint/2010/main" val="19248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584" y="1497068"/>
            <a:ext cx="13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211565" y="3561489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4A87F-F12B-4742-B7F2-77EFA6C32E73}"/>
              </a:ext>
            </a:extLst>
          </p:cNvPr>
          <p:cNvSpPr txBox="1"/>
          <p:nvPr/>
        </p:nvSpPr>
        <p:spPr>
          <a:xfrm>
            <a:off x="131897" y="5362056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6A537-C031-6A4F-A9C8-CB010040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06" y="1050281"/>
            <a:ext cx="246403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49518-4ED9-4C43-9340-9C3EB637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9" y="1050281"/>
            <a:ext cx="2387324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7D572-F39C-E34C-841C-8BE66F63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480" y="1050281"/>
            <a:ext cx="2289737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396D3-ED15-7942-93A8-73652479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06" y="3099463"/>
            <a:ext cx="2363265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10F81E-592C-FD44-9E54-8DAE8015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441" y="3099463"/>
            <a:ext cx="2401392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AF6D57-AB88-7E46-B4C9-B6B662C9A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454" y="3030821"/>
            <a:ext cx="2329655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744647-F13E-A646-B1BF-24D808960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506" y="4978633"/>
            <a:ext cx="2321158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A0FD3A-3177-7847-8768-56108754E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972" y="5019955"/>
            <a:ext cx="2298398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5AF10-D4ED-0149-A9AA-210F3081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648" y="4884607"/>
            <a:ext cx="23160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integrator/no energy/ 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511741" y="2201429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6C3A8-7160-FE49-958A-3320E7B9E00A}"/>
              </a:ext>
            </a:extLst>
          </p:cNvPr>
          <p:cNvSpPr txBox="1"/>
          <p:nvPr/>
        </p:nvSpPr>
        <p:spPr>
          <a:xfrm>
            <a:off x="413445" y="4012751"/>
            <a:ext cx="161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\gamma = 1e-6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8152E-AFFF-D741-B226-5054F33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6" y="1507893"/>
            <a:ext cx="235973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EA53-F8F4-7047-A280-685D4E6A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04" y="1507893"/>
            <a:ext cx="2466509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65DBC-BC66-E845-B0A9-F2EAD23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84" y="1507893"/>
            <a:ext cx="2341667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EB847D-C31A-A944-8DC6-2A59E4EE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83" y="3668301"/>
            <a:ext cx="2419005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CA4B63-7C9F-5143-80FB-54DB545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47" y="3668301"/>
            <a:ext cx="2415566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3B02D-BEEE-6F4F-900A-DB496537F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85" y="3668301"/>
            <a:ext cx="23089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integrator/energy/ no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24FD87-4FAA-1A43-B1E9-A2134751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90" y="1591772"/>
            <a:ext cx="2391781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3564C7-4B67-3349-BC52-93545CD2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17" y="1556146"/>
            <a:ext cx="2363551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B03093-AC94-A340-B577-10900A44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0" y="1564369"/>
            <a:ext cx="23617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0538-F839-4B4E-BBEA-C3C96601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901"/>
            <a:ext cx="10515600" cy="1325563"/>
          </a:xfrm>
        </p:spPr>
        <p:txBody>
          <a:bodyPr/>
          <a:lstStyle/>
          <a:p>
            <a:r>
              <a:rPr lang="en-US" dirty="0"/>
              <a:t>No integrator/energy/ </a:t>
            </a:r>
            <a:r>
              <a:rPr lang="en-US" dirty="0" err="1"/>
              <a:t>dH</a:t>
            </a:r>
            <a:r>
              <a:rPr lang="en-US" dirty="0"/>
              <a:t>/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72F9-D0CB-1542-90BF-A093E349747D}"/>
              </a:ext>
            </a:extLst>
          </p:cNvPr>
          <p:cNvSpPr txBox="1"/>
          <p:nvPr/>
        </p:nvSpPr>
        <p:spPr>
          <a:xfrm>
            <a:off x="328126" y="2122440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1e-2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52DD-1EC7-544E-B0A1-CB82AD9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6" y="1524781"/>
            <a:ext cx="2404138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0739B-8E8D-7041-8114-97F43AAF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05" y="1633705"/>
            <a:ext cx="2327727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35BAC-5026-A346-8DB2-45CF6623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41" y="1591772"/>
            <a:ext cx="2421583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A28B5-42FE-D847-BA47-FF7A726E9699}"/>
              </a:ext>
            </a:extLst>
          </p:cNvPr>
          <p:cNvSpPr txBox="1"/>
          <p:nvPr/>
        </p:nvSpPr>
        <p:spPr>
          <a:xfrm>
            <a:off x="328125" y="4424274"/>
            <a:ext cx="133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\beta = 1e-5</a:t>
            </a:r>
          </a:p>
          <a:p>
            <a:r>
              <a:rPr lang="en-US" dirty="0"/>
              <a:t>\gamma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A8852-10E5-4B41-97B4-6E492DA7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235" y="4079824"/>
            <a:ext cx="2378571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AC6C17-1E3C-9548-904E-32685BC7D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79" y="4079824"/>
            <a:ext cx="2509489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D3E726-34BA-054F-A865-355BEC27E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0041" y="4079824"/>
            <a:ext cx="2285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7247</TotalTime>
  <Words>1281</Words>
  <Application>Microsoft Macintosh PowerPoint</Application>
  <PresentationFormat>Widescreen</PresentationFormat>
  <Paragraphs>239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Office Theme</vt:lpstr>
      <vt:lpstr>Chaos Systems</vt:lpstr>
      <vt:lpstr>Making H constant</vt:lpstr>
      <vt:lpstr>No integrator/no energy/ no dH/dt</vt:lpstr>
      <vt:lpstr>integrator/no energy/ no dH/dt</vt:lpstr>
      <vt:lpstr>no integrator/energy/ no dH/dt</vt:lpstr>
      <vt:lpstr>no integrator/no energy/  dH/dt</vt:lpstr>
      <vt:lpstr>integrator/no energy/  dH/dt</vt:lpstr>
      <vt:lpstr>integrator/energy/ no dH/dt</vt:lpstr>
      <vt:lpstr>No integrator/energy/ dH/dt</vt:lpstr>
      <vt:lpstr>Double Pendulum </vt:lpstr>
      <vt:lpstr>PowerPoint Presentation</vt:lpstr>
      <vt:lpstr>Time dependent systems</vt:lpstr>
      <vt:lpstr>Time dependent systems</vt:lpstr>
      <vt:lpstr>Time-Dependent Systems (learning the forcing term)</vt:lpstr>
      <vt:lpstr>N=100,dt=0.1,tmax=10.1</vt:lpstr>
      <vt:lpstr>N=20,dt=0.01,tmax=10.01</vt:lpstr>
      <vt:lpstr>questions</vt:lpstr>
      <vt:lpstr>Architectures</vt:lpstr>
      <vt:lpstr>PowerPoint Presentation</vt:lpstr>
      <vt:lpstr>PowerPoint Presentation</vt:lpstr>
      <vt:lpstr>Problem I: simple mass spring</vt:lpstr>
      <vt:lpstr>Problem I: simple mass spring</vt:lpstr>
      <vt:lpstr>Problem I: simple mass spring</vt:lpstr>
      <vt:lpstr>Problem II: forced mass spring</vt:lpstr>
      <vt:lpstr>Problem III: forced mass spring</vt:lpstr>
      <vt:lpstr>Problem IV: Painleve</vt:lpstr>
      <vt:lpstr>Next steps</vt:lpstr>
      <vt:lpstr>General Port-Hamiltonian Systems</vt:lpstr>
      <vt:lpstr>Experiments (23 Oct – Today)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Systems</dc:title>
  <dc:creator>Shaan Desai</dc:creator>
  <cp:lastModifiedBy>Shaan Desai</cp:lastModifiedBy>
  <cp:revision>79</cp:revision>
  <dcterms:created xsi:type="dcterms:W3CDTF">2020-09-28T08:03:57Z</dcterms:created>
  <dcterms:modified xsi:type="dcterms:W3CDTF">2021-01-06T21:33:52Z</dcterms:modified>
</cp:coreProperties>
</file>